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theme/theme2.xml" ContentType="application/vnd.openxmlformats-officedocument.theme+xml"/>
  <Override PartName="/ppt/media/image22.jpeg" ContentType="image/jpeg"/>
  <Override PartName="/ppt/media/image23.jpeg" ContentType="image/jpeg"/>
  <Override PartName="/ppt/notesSlides/notesSlide1.xml" ContentType="application/vnd.openxmlformats-officedocument.presentationml.notesSlide+xml"/>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D9CB"/>
          </a:solidFill>
        </a:fill>
      </a:tcStyle>
    </a:wholeTbl>
    <a:band2H>
      <a:tcTxStyle b="def" i="def"/>
      <a:tcStyle>
        <a:tcBdr/>
        <a:fill>
          <a:solidFill>
            <a:srgbClr val="FD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262626"/>
        </a:fontRef>
        <a:srgbClr val="26262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62626"/>
        </a:fontRef>
        <a:srgbClr val="262626"/>
      </a:tcTxStyle>
      <a:tcStyle>
        <a:tcBdr>
          <a:left>
            <a:ln w="12700" cap="flat">
              <a:noFill/>
              <a:miter lim="400000"/>
            </a:ln>
          </a:left>
          <a:right>
            <a:ln w="12700" cap="flat">
              <a:noFill/>
              <a:miter lim="400000"/>
            </a:ln>
          </a:right>
          <a:top>
            <a:ln w="50800" cap="flat">
              <a:solidFill>
                <a:srgbClr val="262626"/>
              </a:solidFill>
              <a:prstDash val="solid"/>
              <a:round/>
            </a:ln>
          </a:top>
          <a:bottom>
            <a:ln w="25400" cap="flat">
              <a:solidFill>
                <a:srgbClr val="26262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262626"/>
              </a:solidFill>
              <a:prstDash val="solid"/>
              <a:round/>
            </a:ln>
          </a:top>
          <a:bottom>
            <a:ln w="25400" cap="flat">
              <a:solidFill>
                <a:srgbClr val="26262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62626"/>
        </a:fontRef>
        <a:srgbClr val="26262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6262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6262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62626"/>
          </a:solidFill>
        </a:fill>
      </a:tcStyle>
    </a:firstRow>
  </a:tblStyle>
  <a:tblStyle styleId="{2708684C-4D16-4618-839F-0558EEFCDFE6}" styleName="">
    <a:tblBg/>
    <a:wholeTbl>
      <a:tcTxStyle b="off" i="off">
        <a:fontRef idx="maj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62626">
              <a:alpha val="20000"/>
            </a:srgbClr>
          </a:solidFill>
        </a:fill>
      </a:tcStyle>
    </a:wholeTbl>
    <a:band2H>
      <a:tcTxStyle b="def" i="def"/>
      <a:tcStyle>
        <a:tcBdr/>
        <a:fill>
          <a:solidFill>
            <a:srgbClr val="FFFFFF"/>
          </a:solidFill>
        </a:fill>
      </a:tcStyle>
    </a:band2H>
    <a:firstCol>
      <a:tcTxStyle b="on" i="off">
        <a:fontRef idx="maj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62626">
              <a:alpha val="20000"/>
            </a:srgbClr>
          </a:solidFill>
        </a:fill>
      </a:tcStyle>
    </a:firstCol>
    <a:lastRow>
      <a:tcTxStyle b="on" i="off">
        <a:fontRef idx="maj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508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noFill/>
        </a:fill>
      </a:tcStyle>
    </a:lastRow>
    <a:firstRow>
      <a:tcTxStyle b="on" i="off">
        <a:fontRef idx="maj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254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8" name="Shape 3128"/>
          <p:cNvSpPr/>
          <p:nvPr>
            <p:ph type="sldImg"/>
          </p:nvPr>
        </p:nvSpPr>
        <p:spPr>
          <a:xfrm>
            <a:off x="1143000" y="685800"/>
            <a:ext cx="4572000" cy="3429000"/>
          </a:xfrm>
          <a:prstGeom prst="rect">
            <a:avLst/>
          </a:prstGeom>
        </p:spPr>
        <p:txBody>
          <a:bodyPr/>
          <a:lstStyle/>
          <a:p>
            <a:pPr/>
          </a:p>
        </p:txBody>
      </p:sp>
      <p:sp>
        <p:nvSpPr>
          <p:cNvPr id="3129" name="Shape 3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3" name="Shape 3333"/>
          <p:cNvSpPr/>
          <p:nvPr>
            <p:ph type="sldImg"/>
          </p:nvPr>
        </p:nvSpPr>
        <p:spPr>
          <a:prstGeom prst="rect">
            <a:avLst/>
          </a:prstGeom>
        </p:spPr>
        <p:txBody>
          <a:bodyPr/>
          <a:lstStyle/>
          <a:p>
            <a:pPr/>
          </a:p>
        </p:txBody>
      </p:sp>
      <p:sp>
        <p:nvSpPr>
          <p:cNvPr id="3334" name="Shape 3334"/>
          <p:cNvSpPr/>
          <p:nvPr>
            <p:ph type="body" sz="quarter" idx="1"/>
          </p:nvPr>
        </p:nvSpPr>
        <p:spPr>
          <a:prstGeom prst="rect">
            <a:avLst/>
          </a:prstGeom>
        </p:spPr>
        <p:txBody>
          <a:bodyPr/>
          <a:lstStyle/>
          <a:p>
            <a:pPr algn="ctr">
              <a:lnSpc>
                <a:spcPct val="80000"/>
              </a:lnSpc>
            </a:pPr>
            <a:r>
              <a:t>16</a:t>
            </a:r>
          </a:p>
          <a:p>
            <a:pPr algn="ctr">
              <a:lnSpc>
                <a:spcPct val="80000"/>
              </a:lnSpc>
            </a:pPr>
            <a:r>
              <a:t>32</a:t>
            </a:r>
          </a:p>
          <a:p>
            <a:pPr algn="ctr">
              <a:lnSpc>
                <a:spcPct val="80000"/>
              </a:lnSpc>
            </a:pPr>
            <a:r>
              <a:t>64</a:t>
            </a:r>
          </a:p>
          <a:p>
            <a:pPr algn="ctr">
              <a:lnSpc>
                <a:spcPct val="80000"/>
              </a:lnSpc>
            </a:pPr>
            <a:r>
              <a:t>128</a:t>
            </a:r>
          </a:p>
          <a:p>
            <a:pPr algn="ctr">
              <a:lnSpc>
                <a:spcPct val="80000"/>
              </a:lnSpc>
            </a:pPr>
            <a:r>
              <a:t>256</a:t>
            </a:r>
          </a:p>
          <a:p>
            <a:pPr algn="ctr">
              <a:lnSpc>
                <a:spcPct val="80000"/>
              </a:lnSpc>
            </a:pPr>
            <a:r>
              <a:t>512</a:t>
            </a:r>
          </a:p>
          <a:p>
            <a:pPr algn="ctr">
              <a:lnSpc>
                <a:spcPct val="80000"/>
              </a:lnSpc>
            </a:pPr>
            <a:r>
              <a:t>1,024</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0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0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0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0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0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0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0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0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3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3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3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3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3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4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4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4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4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4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4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5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5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5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5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5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5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5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5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5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5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6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6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6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6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6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6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6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6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7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7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7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7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7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7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7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7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7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8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8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8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8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8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8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8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8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18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9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19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9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9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9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9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9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9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9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19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0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20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0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20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0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0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0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0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0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2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2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2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3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23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3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23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3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3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4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4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24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4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4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4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4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4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4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5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5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5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25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5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25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5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5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5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5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6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6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6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26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6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6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26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6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26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6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27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7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7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7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7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7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27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7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7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27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8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28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8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8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8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8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28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28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5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6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6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6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6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6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6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6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6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6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7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_rels/slideLayout7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7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7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7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7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7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7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7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8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9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9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9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9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9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s>

</file>

<file path=ppt/slideLayouts/_rels/slideLayout9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2.jpeg"/></Relationships>

</file>

<file path=ppt/slideLayouts/_rels/slideLayout9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9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2"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3"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4"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5"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6"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7" name="Shape 17"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8" name="Shape 18"/>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title"/>
          </p:nvPr>
        </p:nvSpPr>
        <p:spPr>
          <a:xfrm>
            <a:off x="106344" y="4114808"/>
            <a:ext cx="7315201" cy="914401"/>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0" name="Shape 20"/>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Shape 111"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12" name="Shape 112"/>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13" name="Shape 113" descr="Media Placeholder 8"/>
          <p:cNvSpPr/>
          <p:nvPr>
            <p:ph type="media" sz="half" idx="13"/>
          </p:nvPr>
        </p:nvSpPr>
        <p:spPr>
          <a:xfrm>
            <a:off x="587022" y="838246"/>
            <a:ext cx="4873753" cy="3812825"/>
          </a:xfrm>
          <a:prstGeom prst="rect">
            <a:avLst/>
          </a:prstGeom>
        </p:spPr>
        <p:txBody>
          <a:bodyPr lIns="91439" rIns="91439">
            <a:noAutofit/>
          </a:bodyPr>
          <a:lstStyle/>
          <a:p>
            <a:pPr/>
          </a:p>
        </p:txBody>
      </p:sp>
      <p:sp>
        <p:nvSpPr>
          <p:cNvPr id="114" name="Shape 114"/>
          <p:cNvSpPr/>
          <p:nvPr>
            <p:ph type="body" sz="half" idx="1"/>
          </p:nvPr>
        </p:nvSpPr>
        <p:spPr>
          <a:xfrm>
            <a:off x="5776862" y="838249"/>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15" name="Shape 11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99" name="Shape 1099"/>
          <p:cNvSpPr/>
          <p:nvPr>
            <p:ph type="title"/>
          </p:nvPr>
        </p:nvSpPr>
        <p:spPr>
          <a:xfrm>
            <a:off x="290400" y="3080999"/>
            <a:ext cx="8686801" cy="1095601"/>
          </a:xfrm>
          <a:prstGeom prst="rect">
            <a:avLst/>
          </a:prstGeom>
        </p:spPr>
        <p:txBody>
          <a:bodyPr/>
          <a:lstStyle>
            <a:lvl1pPr algn="ctr">
              <a:defRPr b="1" spc="-85" sz="25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100" name="Shape 1100"/>
          <p:cNvSpPr/>
          <p:nvPr>
            <p:ph type="body" sz="quarter" idx="1"/>
          </p:nvPr>
        </p:nvSpPr>
        <p:spPr>
          <a:xfrm>
            <a:off x="283951" y="2424758"/>
            <a:ext cx="8694002" cy="639764"/>
          </a:xfrm>
          <a:prstGeom prst="rect">
            <a:avLst/>
          </a:prstGeom>
        </p:spPr>
        <p:txBody>
          <a:bodyPr anchor="b"/>
          <a:lstStyle>
            <a:lvl1pPr marL="0" indent="0" algn="ctr">
              <a:spcBef>
                <a:spcPts val="300"/>
              </a:spcBef>
              <a:buSzTx/>
              <a:buFontTx/>
              <a:buNone/>
              <a:defRPr sz="1500">
                <a:solidFill>
                  <a:srgbClr val="2E507A">
                    <a:alpha val="81000"/>
                  </a:srgbClr>
                </a:solidFill>
              </a:defRPr>
            </a:lvl1pPr>
            <a:lvl2pPr marL="0" indent="257175" algn="ctr">
              <a:spcBef>
                <a:spcPts val="300"/>
              </a:spcBef>
              <a:buSzTx/>
              <a:buFontTx/>
              <a:buNone/>
              <a:defRPr sz="1500">
                <a:solidFill>
                  <a:srgbClr val="2E507A">
                    <a:alpha val="81000"/>
                  </a:srgbClr>
                </a:solidFill>
              </a:defRPr>
            </a:lvl2pPr>
            <a:lvl3pPr marL="0" indent="514350" algn="ctr">
              <a:spcBef>
                <a:spcPts val="300"/>
              </a:spcBef>
              <a:buSzTx/>
              <a:buFontTx/>
              <a:buNone/>
              <a:defRPr sz="1500">
                <a:solidFill>
                  <a:srgbClr val="2E507A">
                    <a:alpha val="81000"/>
                  </a:srgbClr>
                </a:solidFill>
              </a:defRPr>
            </a:lvl3pPr>
            <a:lvl4pPr marL="0" indent="771525" algn="ctr">
              <a:spcBef>
                <a:spcPts val="300"/>
              </a:spcBef>
              <a:buSzTx/>
              <a:buFontTx/>
              <a:buNone/>
              <a:defRPr sz="1500">
                <a:solidFill>
                  <a:srgbClr val="2E507A">
                    <a:alpha val="81000"/>
                  </a:srgbClr>
                </a:solidFill>
              </a:defRPr>
            </a:lvl4pPr>
            <a:lvl5pPr marL="0" indent="1028700" algn="ctr">
              <a:spcBef>
                <a:spcPts val="300"/>
              </a:spcBef>
              <a:buSzTx/>
              <a:buFontTx/>
              <a:buNone/>
              <a:defRPr sz="15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101" name="Shape 1101"/>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08" name="Shape 110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sz="1000">
                <a:solidFill>
                  <a:srgbClr val="FFFFFF"/>
                </a:solidFill>
              </a:defRPr>
            </a:pPr>
          </a:p>
        </p:txBody>
      </p:sp>
      <p:sp>
        <p:nvSpPr>
          <p:cNvPr id="1109" name="Shape 1109"/>
          <p:cNvSpPr/>
          <p:nvPr>
            <p:ph type="title"/>
          </p:nvPr>
        </p:nvSpPr>
        <p:spPr>
          <a:xfrm>
            <a:off x="414867" y="3200400"/>
            <a:ext cx="7010401" cy="1676400"/>
          </a:xfrm>
          <a:prstGeom prst="rect">
            <a:avLst/>
          </a:prstGeom>
        </p:spPr>
        <p:txBody>
          <a:bodyPr/>
          <a:lstStyle>
            <a:lvl1pPr defTabSz="514350">
              <a:defRPr sz="2200">
                <a:solidFill>
                  <a:srgbClr val="FFFFFF"/>
                </a:solidFill>
              </a:defRPr>
            </a:lvl1pPr>
          </a:lstStyle>
          <a:p>
            <a:pPr/>
            <a:r>
              <a:t>Title Text</a:t>
            </a:r>
          </a:p>
        </p:txBody>
      </p:sp>
      <p:sp>
        <p:nvSpPr>
          <p:cNvPr id="1110" name="Shape 1110"/>
          <p:cNvSpPr/>
          <p:nvPr>
            <p:ph type="body" sz="quarter" idx="1"/>
          </p:nvPr>
        </p:nvSpPr>
        <p:spPr>
          <a:xfrm>
            <a:off x="4648200" y="664780"/>
            <a:ext cx="4191000" cy="381001"/>
          </a:xfrm>
          <a:prstGeom prst="rect">
            <a:avLst/>
          </a:prstGeom>
        </p:spPr>
        <p:txBody>
          <a:bodyPr/>
          <a:lstStyle>
            <a:lvl1pPr marL="192880" indent="-192880" algn="r">
              <a:spcBef>
                <a:spcPts val="200"/>
              </a:spcBef>
              <a:buSzTx/>
              <a:buFontTx/>
              <a:buNone/>
              <a:defRPr b="1" sz="1000">
                <a:solidFill>
                  <a:srgbClr val="A6A6A6"/>
                </a:solidFill>
              </a:defRPr>
            </a:lvl1pPr>
            <a:lvl2pPr marL="364331" indent="-107156" algn="r">
              <a:spcBef>
                <a:spcPts val="200"/>
              </a:spcBef>
              <a:buFontTx/>
              <a:defRPr b="1" sz="1000">
                <a:solidFill>
                  <a:srgbClr val="A6A6A6"/>
                </a:solidFill>
              </a:defRPr>
            </a:lvl2pPr>
            <a:lvl3pPr marL="613263" indent="-98913" algn="r">
              <a:spcBef>
                <a:spcPts val="200"/>
              </a:spcBef>
              <a:buFontTx/>
              <a:defRPr b="1" sz="1000">
                <a:solidFill>
                  <a:srgbClr val="A6A6A6"/>
                </a:solidFill>
              </a:defRPr>
            </a:lvl3pPr>
            <a:lvl4pPr marL="888423" indent="-116898" algn="r">
              <a:spcBef>
                <a:spcPts val="200"/>
              </a:spcBef>
              <a:buFontTx/>
              <a:defRPr b="1" sz="1000">
                <a:solidFill>
                  <a:srgbClr val="A6A6A6"/>
                </a:solidFill>
              </a:defRPr>
            </a:lvl4pPr>
            <a:lvl5pPr marL="1145598" indent="-116898" algn="r">
              <a:spcBef>
                <a:spcPts val="200"/>
              </a:spcBef>
              <a:buFontTx/>
              <a:defRPr b="1" sz="10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111" name="Shape 1111"/>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8" name="Shape 1118"/>
          <p:cNvSpPr/>
          <p:nvPr>
            <p:ph type="title"/>
          </p:nvPr>
        </p:nvSpPr>
        <p:spPr>
          <a:xfrm>
            <a:off x="228602" y="609601"/>
            <a:ext cx="3008314" cy="825501"/>
          </a:xfrm>
          <a:prstGeom prst="rect">
            <a:avLst/>
          </a:prstGeom>
        </p:spPr>
        <p:txBody>
          <a:bodyPr anchor="b"/>
          <a:lstStyle>
            <a:lvl1pPr>
              <a:defRPr b="1" sz="1100">
                <a:solidFill>
                  <a:srgbClr val="262626"/>
                </a:solidFill>
              </a:defRPr>
            </a:lvl1pPr>
          </a:lstStyle>
          <a:p>
            <a:pPr/>
            <a:r>
              <a:t>Title Text</a:t>
            </a:r>
          </a:p>
        </p:txBody>
      </p:sp>
      <p:sp>
        <p:nvSpPr>
          <p:cNvPr id="1119" name="Shape 1119"/>
          <p:cNvSpPr/>
          <p:nvPr>
            <p:ph type="body" idx="1"/>
          </p:nvPr>
        </p:nvSpPr>
        <p:spPr>
          <a:xfrm>
            <a:off x="3803650" y="609600"/>
            <a:ext cx="5111750" cy="5334000"/>
          </a:xfrm>
          <a:prstGeom prst="rect">
            <a:avLst/>
          </a:prstGeom>
        </p:spPr>
        <p:txBody>
          <a:bodyPr/>
          <a:lstStyle>
            <a:lvl1pPr marL="192880" indent="-192880">
              <a:spcBef>
                <a:spcPts val="300"/>
              </a:spcBef>
              <a:defRPr sz="1500">
                <a:solidFill>
                  <a:srgbClr val="FFFFFF"/>
                </a:solidFill>
              </a:defRPr>
            </a:lvl1pPr>
            <a:lvl2pPr marL="417910" indent="-160735">
              <a:spcBef>
                <a:spcPts val="300"/>
              </a:spcBef>
              <a:defRPr sz="1500">
                <a:solidFill>
                  <a:srgbClr val="FFFFFF"/>
                </a:solidFill>
              </a:defRPr>
            </a:lvl2pPr>
            <a:lvl3pPr marL="662720" indent="-148370">
              <a:spcBef>
                <a:spcPts val="300"/>
              </a:spcBef>
              <a:defRPr sz="1500">
                <a:solidFill>
                  <a:srgbClr val="FFFFFF"/>
                </a:solidFill>
              </a:defRPr>
            </a:lvl3pPr>
            <a:lvl4pPr marL="946872" indent="-175347">
              <a:spcBef>
                <a:spcPts val="300"/>
              </a:spcBef>
              <a:defRPr sz="1500">
                <a:solidFill>
                  <a:srgbClr val="FFFFFF"/>
                </a:solidFill>
              </a:defRPr>
            </a:lvl4pPr>
            <a:lvl5pPr marL="1204047" indent="-175347">
              <a:spcBef>
                <a:spcPts val="300"/>
              </a:spcBef>
              <a:defRPr sz="15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120" name="Shape 1120" descr="Text Placeholder 3"/>
          <p:cNvSpPr/>
          <p:nvPr>
            <p:ph type="body" sz="quarter" idx="13"/>
          </p:nvPr>
        </p:nvSpPr>
        <p:spPr>
          <a:xfrm>
            <a:off x="228601" y="1435106"/>
            <a:ext cx="3008315" cy="3822700"/>
          </a:xfrm>
          <a:prstGeom prst="rect">
            <a:avLst/>
          </a:prstGeom>
        </p:spPr>
        <p:txBody>
          <a:bodyPr/>
          <a:lstStyle/>
          <a:p>
            <a:pPr marL="0" indent="0">
              <a:spcBef>
                <a:spcPts val="100"/>
              </a:spcBef>
              <a:buSzTx/>
              <a:buFontTx/>
              <a:buNone/>
              <a:defRPr sz="700">
                <a:solidFill>
                  <a:srgbClr val="5C5C5C"/>
                </a:solidFill>
              </a:defRPr>
            </a:pPr>
          </a:p>
        </p:txBody>
      </p:sp>
      <p:sp>
        <p:nvSpPr>
          <p:cNvPr id="1121" name="Shape 1121"/>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8" name="Shape 1128" descr="Rectangle 4"/>
          <p:cNvSpPr/>
          <p:nvPr/>
        </p:nvSpPr>
        <p:spPr>
          <a:xfrm>
            <a:off x="595315" y="4800600"/>
            <a:ext cx="4873626" cy="685800"/>
          </a:xfrm>
          <a:prstGeom prst="rect">
            <a:avLst/>
          </a:prstGeom>
          <a:solidFill>
            <a:srgbClr val="313131">
              <a:alpha val="54000"/>
            </a:srgbClr>
          </a:solidFill>
          <a:ln w="12700">
            <a:miter lim="400000"/>
          </a:ln>
        </p:spPr>
        <p:txBody>
          <a:bodyPr lIns="45719" rIns="45719" anchor="ctr"/>
          <a:lstStyle/>
          <a:p>
            <a:pPr algn="ctr">
              <a:defRPr b="1" sz="1000">
                <a:solidFill>
                  <a:srgbClr val="FFFFFF"/>
                </a:solidFill>
                <a:latin typeface="Georgia"/>
                <a:ea typeface="Georgia"/>
                <a:cs typeface="Georgia"/>
                <a:sym typeface="Georgia"/>
              </a:defRPr>
            </a:pPr>
          </a:p>
        </p:txBody>
      </p:sp>
      <p:sp>
        <p:nvSpPr>
          <p:cNvPr id="1129" name="Shape 1129"/>
          <p:cNvSpPr/>
          <p:nvPr>
            <p:ph type="title"/>
          </p:nvPr>
        </p:nvSpPr>
        <p:spPr>
          <a:xfrm>
            <a:off x="606551" y="4800606"/>
            <a:ext cx="4809246" cy="566740"/>
          </a:xfrm>
          <a:prstGeom prst="rect">
            <a:avLst/>
          </a:prstGeom>
        </p:spPr>
        <p:txBody>
          <a:bodyPr anchor="b"/>
          <a:lstStyle>
            <a:lvl1pPr algn="ctr">
              <a:defRPr i="1" sz="1000">
                <a:solidFill>
                  <a:srgbClr val="D9D9D9"/>
                </a:solidFill>
                <a:latin typeface="Georgia"/>
                <a:ea typeface="Georgia"/>
                <a:cs typeface="Georgia"/>
                <a:sym typeface="Georgia"/>
              </a:defRPr>
            </a:lvl1pPr>
          </a:lstStyle>
          <a:p>
            <a:pPr/>
            <a:r>
              <a:t>Title Text</a:t>
            </a:r>
          </a:p>
        </p:txBody>
      </p:sp>
      <p:sp>
        <p:nvSpPr>
          <p:cNvPr id="1130" name="Shape 1130" descr="Media Placeholder 8"/>
          <p:cNvSpPr/>
          <p:nvPr>
            <p:ph type="media" sz="half" idx="13"/>
          </p:nvPr>
        </p:nvSpPr>
        <p:spPr>
          <a:xfrm>
            <a:off x="587022" y="838208"/>
            <a:ext cx="4873753" cy="3812824"/>
          </a:xfrm>
          <a:prstGeom prst="rect">
            <a:avLst/>
          </a:prstGeom>
        </p:spPr>
        <p:txBody>
          <a:bodyPr lIns="91439" rIns="91439">
            <a:noAutofit/>
          </a:bodyPr>
          <a:lstStyle/>
          <a:p>
            <a:pPr/>
          </a:p>
        </p:txBody>
      </p:sp>
      <p:sp>
        <p:nvSpPr>
          <p:cNvPr id="1131" name="Shape 1131"/>
          <p:cNvSpPr/>
          <p:nvPr>
            <p:ph type="body" sz="half" idx="1"/>
          </p:nvPr>
        </p:nvSpPr>
        <p:spPr>
          <a:xfrm>
            <a:off x="5776862" y="838209"/>
            <a:ext cx="2819401" cy="4636912"/>
          </a:xfrm>
          <a:prstGeom prst="rect">
            <a:avLst/>
          </a:prstGeom>
        </p:spPr>
        <p:txBody>
          <a:bodyPr/>
          <a:lstStyle>
            <a:lvl1pPr marL="0" indent="0">
              <a:spcBef>
                <a:spcPts val="300"/>
              </a:spcBef>
              <a:buSzTx/>
              <a:buFontTx/>
              <a:buNone/>
              <a:defRPr sz="1300">
                <a:solidFill>
                  <a:srgbClr val="FFFFFF"/>
                </a:solidFill>
              </a:defRPr>
            </a:lvl1pPr>
            <a:lvl2pPr marL="396478" indent="-139303">
              <a:spcBef>
                <a:spcPts val="300"/>
              </a:spcBef>
              <a:buFontTx/>
              <a:defRPr sz="1300">
                <a:solidFill>
                  <a:srgbClr val="FFFFFF"/>
                </a:solidFill>
              </a:defRPr>
            </a:lvl2pPr>
            <a:lvl3pPr marL="642937" indent="-128587">
              <a:spcBef>
                <a:spcPts val="300"/>
              </a:spcBef>
              <a:buFontTx/>
              <a:defRPr sz="1300">
                <a:solidFill>
                  <a:srgbClr val="FFFFFF"/>
                </a:solidFill>
              </a:defRPr>
            </a:lvl3pPr>
            <a:lvl4pPr marL="923492" indent="-151967">
              <a:spcBef>
                <a:spcPts val="300"/>
              </a:spcBef>
              <a:buFontTx/>
              <a:defRPr sz="1300">
                <a:solidFill>
                  <a:srgbClr val="FFFFFF"/>
                </a:solidFill>
              </a:defRPr>
            </a:lvl4pPr>
            <a:lvl5pPr marL="1180667" indent="-151967">
              <a:spcBef>
                <a:spcPts val="300"/>
              </a:spcBef>
              <a:buFontTx/>
              <a:defRPr sz="13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132" name="Shape 1132"/>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9" name="Shape 1139" descr="Rectangle 4"/>
          <p:cNvSpPr/>
          <p:nvPr/>
        </p:nvSpPr>
        <p:spPr>
          <a:xfrm>
            <a:off x="1792290" y="4800600"/>
            <a:ext cx="5500689" cy="685800"/>
          </a:xfrm>
          <a:prstGeom prst="rect">
            <a:avLst/>
          </a:prstGeom>
          <a:solidFill>
            <a:srgbClr val="313131">
              <a:alpha val="54000"/>
            </a:srgbClr>
          </a:solidFill>
          <a:ln w="12700">
            <a:miter lim="400000"/>
          </a:ln>
        </p:spPr>
        <p:txBody>
          <a:bodyPr lIns="45719" rIns="45719" anchor="ctr"/>
          <a:lstStyle/>
          <a:p>
            <a:pPr algn="ctr">
              <a:defRPr b="1" sz="1000">
                <a:solidFill>
                  <a:srgbClr val="FFFFFF"/>
                </a:solidFill>
                <a:latin typeface="Georgia"/>
                <a:ea typeface="Georgia"/>
                <a:cs typeface="Georgia"/>
                <a:sym typeface="Georgia"/>
              </a:defRPr>
            </a:pPr>
          </a:p>
        </p:txBody>
      </p:sp>
      <p:sp>
        <p:nvSpPr>
          <p:cNvPr id="1140" name="Shape 1140"/>
          <p:cNvSpPr/>
          <p:nvPr>
            <p:ph type="title"/>
          </p:nvPr>
        </p:nvSpPr>
        <p:spPr>
          <a:xfrm>
            <a:off x="1792288" y="4800606"/>
            <a:ext cx="5486401" cy="566740"/>
          </a:xfrm>
          <a:prstGeom prst="rect">
            <a:avLst/>
          </a:prstGeom>
        </p:spPr>
        <p:txBody>
          <a:bodyPr anchor="b"/>
          <a:lstStyle>
            <a:lvl1pPr algn="ctr">
              <a:defRPr i="1" sz="1000">
                <a:solidFill>
                  <a:srgbClr val="D9D9D9"/>
                </a:solidFill>
                <a:latin typeface="Georgia"/>
                <a:ea typeface="Georgia"/>
                <a:cs typeface="Georgia"/>
                <a:sym typeface="Georgia"/>
              </a:defRPr>
            </a:lvl1pPr>
          </a:lstStyle>
          <a:p>
            <a:pPr/>
            <a:r>
              <a:t>Title Text</a:t>
            </a:r>
          </a:p>
        </p:txBody>
      </p:sp>
      <p:sp>
        <p:nvSpPr>
          <p:cNvPr id="1141" name="Shape 114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142" name="Shape 1142"/>
          <p:cNvSpPr/>
          <p:nvPr>
            <p:ph type="body" sz="quarter" idx="1"/>
          </p:nvPr>
        </p:nvSpPr>
        <p:spPr>
          <a:xfrm>
            <a:off x="1792288" y="5562600"/>
            <a:ext cx="5486401" cy="609600"/>
          </a:xfrm>
          <a:prstGeom prst="rect">
            <a:avLst/>
          </a:prstGeom>
        </p:spPr>
        <p:txBody>
          <a:bodyPr/>
          <a:lstStyle>
            <a:lvl1pPr marL="0" indent="0" algn="ctr">
              <a:spcBef>
                <a:spcPts val="100"/>
              </a:spcBef>
              <a:buSzTx/>
              <a:buFontTx/>
              <a:buNone/>
              <a:defRPr sz="700">
                <a:solidFill>
                  <a:srgbClr val="262626"/>
                </a:solidFill>
              </a:defRPr>
            </a:lvl1pPr>
            <a:lvl2pPr marL="0" indent="257175" algn="ctr">
              <a:spcBef>
                <a:spcPts val="100"/>
              </a:spcBef>
              <a:buSzTx/>
              <a:buFontTx/>
              <a:buNone/>
              <a:defRPr sz="700">
                <a:solidFill>
                  <a:srgbClr val="262626"/>
                </a:solidFill>
              </a:defRPr>
            </a:lvl2pPr>
            <a:lvl3pPr marL="0" indent="514350" algn="ctr">
              <a:spcBef>
                <a:spcPts val="100"/>
              </a:spcBef>
              <a:buSzTx/>
              <a:buFontTx/>
              <a:buNone/>
              <a:defRPr sz="700">
                <a:solidFill>
                  <a:srgbClr val="262626"/>
                </a:solidFill>
              </a:defRPr>
            </a:lvl3pPr>
            <a:lvl4pPr marL="0" indent="771525" algn="ctr">
              <a:spcBef>
                <a:spcPts val="100"/>
              </a:spcBef>
              <a:buSzTx/>
              <a:buFontTx/>
              <a:buNone/>
              <a:defRPr sz="700">
                <a:solidFill>
                  <a:srgbClr val="262626"/>
                </a:solidFill>
              </a:defRPr>
            </a:lvl4pPr>
            <a:lvl5pPr marL="0" indent="1028700" algn="ctr">
              <a:spcBef>
                <a:spcPts val="100"/>
              </a:spcBef>
              <a:buSzTx/>
              <a:buFontTx/>
              <a:buNone/>
              <a:defRPr sz="7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143" name="Shape 1143"/>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0" name="Shape 1150"/>
          <p:cNvSpPr/>
          <p:nvPr>
            <p:ph type="body" idx="1"/>
          </p:nvPr>
        </p:nvSpPr>
        <p:spPr>
          <a:xfrm>
            <a:off x="457200" y="1600206"/>
            <a:ext cx="8229600" cy="4525963"/>
          </a:xfrm>
          <a:prstGeom prst="rect">
            <a:avLst/>
          </a:prstGeom>
        </p:spPr>
        <p:txBody>
          <a:bodyPr/>
          <a:lstStyle>
            <a:lvl1pPr marL="192880" indent="-192880">
              <a:spcBef>
                <a:spcPts val="400"/>
              </a:spcBef>
              <a:defRPr sz="1800">
                <a:solidFill>
                  <a:srgbClr val="262626"/>
                </a:solidFill>
              </a:defRPr>
            </a:lvl1pPr>
            <a:lvl2pPr marL="450057" indent="-192882">
              <a:spcBef>
                <a:spcPts val="400"/>
              </a:spcBef>
              <a:defRPr sz="1800">
                <a:solidFill>
                  <a:srgbClr val="262626"/>
                </a:solidFill>
              </a:defRPr>
            </a:lvl2pPr>
            <a:lvl3pPr marL="692394" indent="-178044">
              <a:spcBef>
                <a:spcPts val="400"/>
              </a:spcBef>
              <a:defRPr sz="1800">
                <a:solidFill>
                  <a:srgbClr val="262626"/>
                </a:solidFill>
              </a:defRPr>
            </a:lvl3pPr>
            <a:lvl4pPr marL="981941" indent="-210416">
              <a:spcBef>
                <a:spcPts val="400"/>
              </a:spcBef>
              <a:defRPr sz="1800">
                <a:solidFill>
                  <a:srgbClr val="262626"/>
                </a:solidFill>
              </a:defRPr>
            </a:lvl4pPr>
            <a:lvl5pPr marL="1239116" indent="-210416">
              <a:spcBef>
                <a:spcPts val="400"/>
              </a:spcBef>
              <a:defRPr sz="18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151" name="Shape 1151"/>
          <p:cNvSpPr/>
          <p:nvPr>
            <p:ph type="title"/>
          </p:nvPr>
        </p:nvSpPr>
        <p:spPr>
          <a:xfrm>
            <a:off x="0" y="414867"/>
            <a:ext cx="5029200" cy="457201"/>
          </a:xfrm>
          <a:prstGeom prst="rect">
            <a:avLst/>
          </a:prstGeom>
          <a:solidFill>
            <a:srgbClr val="939393"/>
          </a:solidFill>
        </p:spPr>
        <p:txBody>
          <a:bodyPr/>
          <a:lstStyle>
            <a:lvl1pPr>
              <a:defRPr b="1" sz="1500">
                <a:solidFill>
                  <a:srgbClr val="FFFFFF"/>
                </a:solidFill>
              </a:defRPr>
            </a:lvl1pPr>
          </a:lstStyle>
          <a:p>
            <a:pPr/>
            <a:r>
              <a:t>Title Text</a:t>
            </a:r>
          </a:p>
        </p:txBody>
      </p:sp>
      <p:sp>
        <p:nvSpPr>
          <p:cNvPr id="1152" name="Shape 1152"/>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9" name="Shape 1159"/>
          <p:cNvSpPr/>
          <p:nvPr>
            <p:ph type="title"/>
          </p:nvPr>
        </p:nvSpPr>
        <p:spPr>
          <a:xfrm>
            <a:off x="5715000" y="274646"/>
            <a:ext cx="2057400" cy="5851526"/>
          </a:xfrm>
          <a:prstGeom prst="rect">
            <a:avLst/>
          </a:prstGeom>
        </p:spPr>
        <p:txBody>
          <a:bodyPr/>
          <a:lstStyle>
            <a:lvl1pPr algn="ctr">
              <a:defRPr sz="2400">
                <a:solidFill>
                  <a:srgbClr val="262626"/>
                </a:solidFill>
              </a:defRPr>
            </a:lvl1pPr>
          </a:lstStyle>
          <a:p>
            <a:pPr/>
            <a:r>
              <a:t>Title Text</a:t>
            </a:r>
          </a:p>
        </p:txBody>
      </p:sp>
      <p:sp>
        <p:nvSpPr>
          <p:cNvPr id="1160" name="Shape 1160"/>
          <p:cNvSpPr/>
          <p:nvPr>
            <p:ph type="body" idx="1"/>
          </p:nvPr>
        </p:nvSpPr>
        <p:spPr>
          <a:xfrm>
            <a:off x="457200" y="274646"/>
            <a:ext cx="5105400" cy="5851526"/>
          </a:xfrm>
          <a:prstGeom prst="rect">
            <a:avLst/>
          </a:prstGeom>
        </p:spPr>
        <p:txBody>
          <a:bodyPr/>
          <a:lstStyle>
            <a:lvl1pPr marL="192880" indent="-192880">
              <a:spcBef>
                <a:spcPts val="400"/>
              </a:spcBef>
              <a:defRPr sz="1800">
                <a:solidFill>
                  <a:srgbClr val="262626"/>
                </a:solidFill>
              </a:defRPr>
            </a:lvl1pPr>
            <a:lvl2pPr marL="450057" indent="-192882">
              <a:spcBef>
                <a:spcPts val="400"/>
              </a:spcBef>
              <a:defRPr sz="1800">
                <a:solidFill>
                  <a:srgbClr val="262626"/>
                </a:solidFill>
              </a:defRPr>
            </a:lvl2pPr>
            <a:lvl3pPr marL="692394" indent="-178044">
              <a:spcBef>
                <a:spcPts val="400"/>
              </a:spcBef>
              <a:defRPr sz="1800">
                <a:solidFill>
                  <a:srgbClr val="262626"/>
                </a:solidFill>
              </a:defRPr>
            </a:lvl3pPr>
            <a:lvl4pPr marL="981941" indent="-210416">
              <a:spcBef>
                <a:spcPts val="400"/>
              </a:spcBef>
              <a:defRPr sz="1800">
                <a:solidFill>
                  <a:srgbClr val="262626"/>
                </a:solidFill>
              </a:defRPr>
            </a:lvl4pPr>
            <a:lvl5pPr marL="1239116" indent="-210416">
              <a:spcBef>
                <a:spcPts val="400"/>
              </a:spcBef>
              <a:defRPr sz="18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161" name="Shape 1161"/>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16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16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17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17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17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173" name="Shape 117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174" name="Shape 117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175" name="Shape 117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176" name="Shape 117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185" name="Group 1185" descr="Oval 3"/>
          <p:cNvGrpSpPr/>
          <p:nvPr/>
        </p:nvGrpSpPr>
        <p:grpSpPr>
          <a:xfrm>
            <a:off x="762000" y="1946208"/>
            <a:ext cx="2057400" cy="2057401"/>
            <a:chOff x="0" y="0"/>
            <a:chExt cx="2057400" cy="2057400"/>
          </a:xfrm>
        </p:grpSpPr>
        <p:sp>
          <p:nvSpPr>
            <p:cNvPr id="1183" name="Shape 118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184" name="Shape 118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188" name="Group 1188" descr="Rectangle 4"/>
          <p:cNvGrpSpPr/>
          <p:nvPr/>
        </p:nvGrpSpPr>
        <p:grpSpPr>
          <a:xfrm>
            <a:off x="8686800" y="5135086"/>
            <a:ext cx="457200" cy="358141"/>
            <a:chOff x="0" y="0"/>
            <a:chExt cx="457200" cy="358140"/>
          </a:xfrm>
        </p:grpSpPr>
        <p:sp>
          <p:nvSpPr>
            <p:cNvPr id="1186" name="Shape 118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187" name="Shape 118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191" name="Group 1191" descr="Oval 5"/>
          <p:cNvGrpSpPr/>
          <p:nvPr/>
        </p:nvGrpSpPr>
        <p:grpSpPr>
          <a:xfrm>
            <a:off x="1007327" y="1992354"/>
            <a:ext cx="1583473" cy="1295401"/>
            <a:chOff x="0" y="0"/>
            <a:chExt cx="1583472" cy="1295400"/>
          </a:xfrm>
        </p:grpSpPr>
        <p:sp>
          <p:nvSpPr>
            <p:cNvPr id="1189" name="Shape 118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190" name="Shape 119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192" name="Shape 1192"/>
          <p:cNvSpPr/>
          <p:nvPr>
            <p:ph type="title"/>
          </p:nvPr>
        </p:nvSpPr>
        <p:spPr>
          <a:xfrm>
            <a:off x="2971800" y="1992354"/>
            <a:ext cx="5867400" cy="1970048"/>
          </a:xfrm>
          <a:prstGeom prst="rect">
            <a:avLst/>
          </a:prstGeom>
        </p:spPr>
        <p:txBody>
          <a:bodyPr/>
          <a:lstStyle>
            <a:lvl1pPr>
              <a:defRPr b="1" cap="all">
                <a:solidFill>
                  <a:srgbClr val="262626"/>
                </a:solidFill>
              </a:defRPr>
            </a:lvl1pPr>
          </a:lstStyle>
          <a:p>
            <a:pPr/>
            <a:r>
              <a:t>Title Text</a:t>
            </a:r>
          </a:p>
        </p:txBody>
      </p:sp>
      <p:sp>
        <p:nvSpPr>
          <p:cNvPr id="1193" name="Shape 1193"/>
          <p:cNvSpPr/>
          <p:nvPr>
            <p:ph type="body" sz="quarter" idx="1"/>
          </p:nvPr>
        </p:nvSpPr>
        <p:spPr>
          <a:xfrm>
            <a:off x="381003"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194" name="Shape 11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20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202" name="Shape 1202"/>
          <p:cNvSpPr/>
          <p:nvPr>
            <p:ph type="title"/>
          </p:nvPr>
        </p:nvSpPr>
        <p:spPr>
          <a:prstGeom prst="rect">
            <a:avLst/>
          </a:prstGeom>
        </p:spPr>
        <p:txBody>
          <a:bodyPr/>
          <a:lstStyle/>
          <a:p>
            <a:pPr/>
            <a:r>
              <a:t>Title Text</a:t>
            </a:r>
          </a:p>
        </p:txBody>
      </p:sp>
      <p:sp>
        <p:nvSpPr>
          <p:cNvPr id="1203" name="Shape 120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04" name="Shape 12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hape 122"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23" name="Shape 123"/>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24" name="Shape 124"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25" name="Shape 125"/>
          <p:cNvSpPr/>
          <p:nvPr>
            <p:ph type="body" sz="quarter" idx="1"/>
          </p:nvPr>
        </p:nvSpPr>
        <p:spPr>
          <a:xfrm>
            <a:off x="1792288" y="5562608"/>
            <a:ext cx="5486401" cy="609601"/>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26" name="Shape 12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1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212" name="Shape 121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213" name="Shape 121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14" name="Shape 12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1" name="Shape 1221"/>
          <p:cNvSpPr/>
          <p:nvPr>
            <p:ph type="title"/>
          </p:nvPr>
        </p:nvSpPr>
        <p:spPr>
          <a:xfrm>
            <a:off x="381003" y="1"/>
            <a:ext cx="7068016" cy="838201"/>
          </a:xfrm>
          <a:prstGeom prst="rect">
            <a:avLst/>
          </a:prstGeom>
        </p:spPr>
        <p:txBody>
          <a:bodyPr anchor="b"/>
          <a:lstStyle>
            <a:lvl1pPr>
              <a:defRPr sz="2800">
                <a:solidFill>
                  <a:srgbClr val="FFFFFF"/>
                </a:solidFill>
              </a:defRPr>
            </a:lvl1pPr>
          </a:lstStyle>
          <a:p>
            <a:pPr/>
            <a:r>
              <a:t>Title Text</a:t>
            </a:r>
          </a:p>
        </p:txBody>
      </p:sp>
      <p:sp>
        <p:nvSpPr>
          <p:cNvPr id="1222" name="Shape 1222"/>
          <p:cNvSpPr/>
          <p:nvPr>
            <p:ph type="body" sz="half" idx="1"/>
          </p:nvPr>
        </p:nvSpPr>
        <p:spPr>
          <a:xfrm>
            <a:off x="457200" y="1676405"/>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223" name="Shape 122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3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1231" name="Shape 123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1232" name="Shape 123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9" name="Shape 123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240" name="Shape 124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241" name="Shape 124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8" name="Shape 124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249" name="Shape 124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1250" name="Shape 125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251" name="Shape 125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58" name="Shape 1258"/>
          <p:cNvSpPr/>
          <p:nvPr>
            <p:ph type="title"/>
          </p:nvPr>
        </p:nvSpPr>
        <p:spPr>
          <a:xfrm>
            <a:off x="228600" y="609601"/>
            <a:ext cx="3008314" cy="825501"/>
          </a:xfrm>
          <a:prstGeom prst="rect">
            <a:avLst/>
          </a:prstGeom>
        </p:spPr>
        <p:txBody>
          <a:bodyPr anchor="b"/>
          <a:lstStyle>
            <a:lvl1pPr>
              <a:defRPr b="1" sz="2000">
                <a:solidFill>
                  <a:srgbClr val="262626"/>
                </a:solidFill>
              </a:defRPr>
            </a:lvl1pPr>
          </a:lstStyle>
          <a:p>
            <a:pPr/>
            <a:r>
              <a:t>Title Text</a:t>
            </a:r>
          </a:p>
        </p:txBody>
      </p:sp>
      <p:sp>
        <p:nvSpPr>
          <p:cNvPr id="1259" name="Shape 125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60" name="Shape 126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1261" name="Shape 126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8" name="Shape 126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269" name="Shape 126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270" name="Shape 1270" descr="Media Placeholder 8"/>
          <p:cNvSpPr/>
          <p:nvPr>
            <p:ph type="media" sz="half" idx="13"/>
          </p:nvPr>
        </p:nvSpPr>
        <p:spPr>
          <a:xfrm>
            <a:off x="587022" y="838202"/>
            <a:ext cx="4873753" cy="3812824"/>
          </a:xfrm>
          <a:prstGeom prst="rect">
            <a:avLst/>
          </a:prstGeom>
        </p:spPr>
        <p:txBody>
          <a:bodyPr lIns="91439" rIns="91439">
            <a:noAutofit/>
          </a:bodyPr>
          <a:lstStyle/>
          <a:p>
            <a:pPr/>
          </a:p>
        </p:txBody>
      </p:sp>
      <p:sp>
        <p:nvSpPr>
          <p:cNvPr id="1271" name="Shape 1271"/>
          <p:cNvSpPr/>
          <p:nvPr>
            <p:ph type="body" sz="half" idx="1"/>
          </p:nvPr>
        </p:nvSpPr>
        <p:spPr>
          <a:xfrm>
            <a:off x="5776862" y="838203"/>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72" name="Shape 127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9" name="Shape 127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280" name="Shape 128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281" name="Shape 128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282" name="Shape 128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283" name="Shape 128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0" name="Shape 129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291" name="Shape 129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292" name="Shape 129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9" name="Shape 129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1300" name="Shape 130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301" name="Shape 13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Shape 133"/>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34" name="Shape 134"/>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35" name="Shape 135"/>
          <p:cNvSpPr/>
          <p:nvPr>
            <p:ph type="sldNum" sz="quarter" idx="2"/>
          </p:nvPr>
        </p:nvSpPr>
        <p:spPr>
          <a:prstGeom prst="rect">
            <a:avLst/>
          </a:prstGeom>
        </p:spPr>
        <p:txBody>
          <a:bodyPr/>
          <a:lstStyle>
            <a:lvl1pPr>
              <a:defRPr>
                <a:solidFill>
                  <a:srgbClr val="8B8B8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30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30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31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31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31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313" name="Shape 131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314" name="Shape 131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315" name="Shape 131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316" name="Shape 131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325" name="Group 1325" descr="Oval 3"/>
          <p:cNvGrpSpPr/>
          <p:nvPr/>
        </p:nvGrpSpPr>
        <p:grpSpPr>
          <a:xfrm>
            <a:off x="762000" y="1946208"/>
            <a:ext cx="2057400" cy="2057401"/>
            <a:chOff x="0" y="0"/>
            <a:chExt cx="2057400" cy="2057400"/>
          </a:xfrm>
        </p:grpSpPr>
        <p:sp>
          <p:nvSpPr>
            <p:cNvPr id="1323" name="Shape 132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324" name="Shape 132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328" name="Group 1328" descr="Rectangle 4"/>
          <p:cNvGrpSpPr/>
          <p:nvPr/>
        </p:nvGrpSpPr>
        <p:grpSpPr>
          <a:xfrm>
            <a:off x="8686800" y="5135086"/>
            <a:ext cx="457200" cy="358141"/>
            <a:chOff x="0" y="0"/>
            <a:chExt cx="457200" cy="358140"/>
          </a:xfrm>
        </p:grpSpPr>
        <p:sp>
          <p:nvSpPr>
            <p:cNvPr id="1326" name="Shape 132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27" name="Shape 132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331" name="Group 1331" descr="Oval 5"/>
          <p:cNvGrpSpPr/>
          <p:nvPr/>
        </p:nvGrpSpPr>
        <p:grpSpPr>
          <a:xfrm>
            <a:off x="1007327" y="1992354"/>
            <a:ext cx="1583473" cy="1295401"/>
            <a:chOff x="0" y="0"/>
            <a:chExt cx="1583472" cy="1295400"/>
          </a:xfrm>
        </p:grpSpPr>
        <p:sp>
          <p:nvSpPr>
            <p:cNvPr id="1329" name="Shape 132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30" name="Shape 133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332" name="Shape 1332"/>
          <p:cNvSpPr/>
          <p:nvPr>
            <p:ph type="title"/>
          </p:nvPr>
        </p:nvSpPr>
        <p:spPr>
          <a:xfrm>
            <a:off x="2971800" y="1992378"/>
            <a:ext cx="5867400" cy="1970048"/>
          </a:xfrm>
          <a:prstGeom prst="rect">
            <a:avLst/>
          </a:prstGeom>
        </p:spPr>
        <p:txBody>
          <a:bodyPr/>
          <a:lstStyle>
            <a:lvl1pPr>
              <a:defRPr b="1" cap="all">
                <a:solidFill>
                  <a:srgbClr val="262626"/>
                </a:solidFill>
              </a:defRPr>
            </a:lvl1pPr>
          </a:lstStyle>
          <a:p>
            <a:pPr/>
            <a:r>
              <a:t>Title Text</a:t>
            </a:r>
          </a:p>
        </p:txBody>
      </p:sp>
      <p:sp>
        <p:nvSpPr>
          <p:cNvPr id="1333" name="Shape 1333"/>
          <p:cNvSpPr/>
          <p:nvPr>
            <p:ph type="body" sz="quarter" idx="1"/>
          </p:nvPr>
        </p:nvSpPr>
        <p:spPr>
          <a:xfrm>
            <a:off x="381039"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334" name="Shape 13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34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342" name="Shape 1342"/>
          <p:cNvSpPr/>
          <p:nvPr>
            <p:ph type="title"/>
          </p:nvPr>
        </p:nvSpPr>
        <p:spPr>
          <a:prstGeom prst="rect">
            <a:avLst/>
          </a:prstGeom>
        </p:spPr>
        <p:txBody>
          <a:bodyPr/>
          <a:lstStyle/>
          <a:p>
            <a:pPr/>
            <a:r>
              <a:t>Title Text</a:t>
            </a:r>
          </a:p>
        </p:txBody>
      </p:sp>
      <p:sp>
        <p:nvSpPr>
          <p:cNvPr id="1343" name="Shape 134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44" name="Shape 13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5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352" name="Shape 135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353" name="Shape 135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54" name="Shape 13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61" name="Shape 1361"/>
          <p:cNvSpPr/>
          <p:nvPr>
            <p:ph type="title"/>
          </p:nvPr>
        </p:nvSpPr>
        <p:spPr>
          <a:xfrm>
            <a:off x="381029" y="1"/>
            <a:ext cx="7068017" cy="838201"/>
          </a:xfrm>
          <a:prstGeom prst="rect">
            <a:avLst/>
          </a:prstGeom>
        </p:spPr>
        <p:txBody>
          <a:bodyPr anchor="b"/>
          <a:lstStyle>
            <a:lvl1pPr>
              <a:defRPr sz="2800">
                <a:solidFill>
                  <a:srgbClr val="FFFFFF"/>
                </a:solidFill>
              </a:defRPr>
            </a:lvl1pPr>
          </a:lstStyle>
          <a:p>
            <a:pPr/>
            <a:r>
              <a:t>Title Text</a:t>
            </a:r>
          </a:p>
        </p:txBody>
      </p:sp>
      <p:sp>
        <p:nvSpPr>
          <p:cNvPr id="1362" name="Shape 1362"/>
          <p:cNvSpPr/>
          <p:nvPr>
            <p:ph type="body" sz="half" idx="1"/>
          </p:nvPr>
        </p:nvSpPr>
        <p:spPr>
          <a:xfrm>
            <a:off x="457200" y="1676412"/>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363" name="Shape 136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7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1371" name="Shape 137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1372" name="Shape 137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79" name="Shape 137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380" name="Shape 138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381" name="Shape 138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8" name="Shape 138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389" name="Shape 138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1390" name="Shape 139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391" name="Shape 139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8" name="Shape 1398"/>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1399" name="Shape 139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400" name="Shape 140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1401" name="Shape 140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08" name="Shape 140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409" name="Shape 140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410" name="Shape 1410" descr="Media Placeholder 8"/>
          <p:cNvSpPr/>
          <p:nvPr>
            <p:ph type="media" sz="half" idx="13"/>
          </p:nvPr>
        </p:nvSpPr>
        <p:spPr>
          <a:xfrm>
            <a:off x="587022" y="838225"/>
            <a:ext cx="4873753" cy="3812825"/>
          </a:xfrm>
          <a:prstGeom prst="rect">
            <a:avLst/>
          </a:prstGeom>
        </p:spPr>
        <p:txBody>
          <a:bodyPr lIns="91439" rIns="91439">
            <a:noAutofit/>
          </a:bodyPr>
          <a:lstStyle/>
          <a:p>
            <a:pPr/>
          </a:p>
        </p:txBody>
      </p:sp>
      <p:sp>
        <p:nvSpPr>
          <p:cNvPr id="1411" name="Shape 1411"/>
          <p:cNvSpPr/>
          <p:nvPr>
            <p:ph type="body" sz="half" idx="1"/>
          </p:nvPr>
        </p:nvSpPr>
        <p:spPr>
          <a:xfrm>
            <a:off x="5776862" y="838227"/>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412" name="Shape 141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Shape 142"/>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143" name="Shape 143"/>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44" name="Shape 1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9" name="Shape 141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420" name="Shape 142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421" name="Shape 142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422" name="Shape 142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423" name="Shape 142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0" name="Shape 143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431" name="Shape 143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432" name="Shape 143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9" name="Shape 143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1440" name="Shape 144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441" name="Shape 14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3.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44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44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45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45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45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453" name="Shape 145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454" name="Shape 145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455" name="Shape 145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456" name="Shape 145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465" name="Group 1465" descr="Oval 3"/>
          <p:cNvGrpSpPr/>
          <p:nvPr/>
        </p:nvGrpSpPr>
        <p:grpSpPr>
          <a:xfrm>
            <a:off x="762000" y="1946208"/>
            <a:ext cx="2057400" cy="2057401"/>
            <a:chOff x="0" y="0"/>
            <a:chExt cx="2057400" cy="2057400"/>
          </a:xfrm>
        </p:grpSpPr>
        <p:sp>
          <p:nvSpPr>
            <p:cNvPr id="1463" name="Shape 146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464" name="Shape 146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468" name="Group 1468" descr="Rectangle 4"/>
          <p:cNvGrpSpPr/>
          <p:nvPr/>
        </p:nvGrpSpPr>
        <p:grpSpPr>
          <a:xfrm>
            <a:off x="8686800" y="5135086"/>
            <a:ext cx="457200" cy="358141"/>
            <a:chOff x="0" y="0"/>
            <a:chExt cx="457200" cy="358140"/>
          </a:xfrm>
        </p:grpSpPr>
        <p:sp>
          <p:nvSpPr>
            <p:cNvPr id="1466" name="Shape 146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67" name="Shape 146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471" name="Group 1471" descr="Oval 5"/>
          <p:cNvGrpSpPr/>
          <p:nvPr/>
        </p:nvGrpSpPr>
        <p:grpSpPr>
          <a:xfrm>
            <a:off x="1007327" y="1992354"/>
            <a:ext cx="1583473" cy="1295401"/>
            <a:chOff x="0" y="0"/>
            <a:chExt cx="1583472" cy="1295400"/>
          </a:xfrm>
        </p:grpSpPr>
        <p:sp>
          <p:nvSpPr>
            <p:cNvPr id="1469" name="Shape 146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70" name="Shape 147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472" name="Shape 1472"/>
          <p:cNvSpPr/>
          <p:nvPr>
            <p:ph type="title"/>
          </p:nvPr>
        </p:nvSpPr>
        <p:spPr>
          <a:xfrm>
            <a:off x="2971800" y="1992378"/>
            <a:ext cx="5867400" cy="1970048"/>
          </a:xfrm>
          <a:prstGeom prst="rect">
            <a:avLst/>
          </a:prstGeom>
        </p:spPr>
        <p:txBody>
          <a:bodyPr/>
          <a:lstStyle>
            <a:lvl1pPr>
              <a:defRPr b="1" cap="all">
                <a:solidFill>
                  <a:srgbClr val="262626"/>
                </a:solidFill>
              </a:defRPr>
            </a:lvl1pPr>
          </a:lstStyle>
          <a:p>
            <a:pPr/>
            <a:r>
              <a:t>Title Text</a:t>
            </a:r>
          </a:p>
        </p:txBody>
      </p:sp>
      <p:sp>
        <p:nvSpPr>
          <p:cNvPr id="1473" name="Shape 1473"/>
          <p:cNvSpPr/>
          <p:nvPr>
            <p:ph type="body" sz="quarter" idx="1"/>
          </p:nvPr>
        </p:nvSpPr>
        <p:spPr>
          <a:xfrm>
            <a:off x="381039"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474" name="Shape 14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48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482" name="Shape 1482"/>
          <p:cNvSpPr/>
          <p:nvPr>
            <p:ph type="title"/>
          </p:nvPr>
        </p:nvSpPr>
        <p:spPr>
          <a:prstGeom prst="rect">
            <a:avLst/>
          </a:prstGeom>
        </p:spPr>
        <p:txBody>
          <a:bodyPr/>
          <a:lstStyle/>
          <a:p>
            <a:pPr/>
            <a:r>
              <a:t>Title Text</a:t>
            </a:r>
          </a:p>
        </p:txBody>
      </p:sp>
      <p:sp>
        <p:nvSpPr>
          <p:cNvPr id="1483" name="Shape 148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84" name="Shape 14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49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492" name="Shape 149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493" name="Shape 149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94" name="Shape 14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7.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1" name="Shape 1501"/>
          <p:cNvSpPr/>
          <p:nvPr>
            <p:ph type="title"/>
          </p:nvPr>
        </p:nvSpPr>
        <p:spPr>
          <a:xfrm>
            <a:off x="381029" y="1"/>
            <a:ext cx="7068017" cy="838201"/>
          </a:xfrm>
          <a:prstGeom prst="rect">
            <a:avLst/>
          </a:prstGeom>
        </p:spPr>
        <p:txBody>
          <a:bodyPr anchor="b"/>
          <a:lstStyle>
            <a:lvl1pPr>
              <a:defRPr sz="2800">
                <a:solidFill>
                  <a:srgbClr val="FFFFFF"/>
                </a:solidFill>
              </a:defRPr>
            </a:lvl1pPr>
          </a:lstStyle>
          <a:p>
            <a:pPr/>
            <a:r>
              <a:t>Title Text</a:t>
            </a:r>
          </a:p>
        </p:txBody>
      </p:sp>
      <p:sp>
        <p:nvSpPr>
          <p:cNvPr id="1502" name="Shape 1502"/>
          <p:cNvSpPr/>
          <p:nvPr>
            <p:ph type="body" sz="half" idx="1"/>
          </p:nvPr>
        </p:nvSpPr>
        <p:spPr>
          <a:xfrm>
            <a:off x="457200" y="1676412"/>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503" name="Shape 150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8.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51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1511" name="Shape 151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1512" name="Shape 151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9.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19" name="Shape 151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520" name="Shape 152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521" name="Shape 152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51"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52"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53"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54"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55"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56" name="Shape 156"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57" name="Shape 157"/>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58" name="Shape 158"/>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59" name="Shape 159"/>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0.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28" name="Shape 152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529" name="Shape 152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1530" name="Shape 153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531" name="Shape 153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1.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38" name="Shape 1538"/>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1539" name="Shape 153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40" name="Shape 154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1541" name="Shape 154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2.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8" name="Shape 154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549" name="Shape 154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550" name="Shape 1550" descr="Media Placeholder 8"/>
          <p:cNvSpPr/>
          <p:nvPr>
            <p:ph type="media" sz="half" idx="13"/>
          </p:nvPr>
        </p:nvSpPr>
        <p:spPr>
          <a:xfrm>
            <a:off x="587022" y="838225"/>
            <a:ext cx="4873753" cy="3812825"/>
          </a:xfrm>
          <a:prstGeom prst="rect">
            <a:avLst/>
          </a:prstGeom>
        </p:spPr>
        <p:txBody>
          <a:bodyPr lIns="91439" rIns="91439">
            <a:noAutofit/>
          </a:bodyPr>
          <a:lstStyle/>
          <a:p>
            <a:pPr/>
          </a:p>
        </p:txBody>
      </p:sp>
      <p:sp>
        <p:nvSpPr>
          <p:cNvPr id="1551" name="Shape 1551"/>
          <p:cNvSpPr/>
          <p:nvPr>
            <p:ph type="body" sz="half" idx="1"/>
          </p:nvPr>
        </p:nvSpPr>
        <p:spPr>
          <a:xfrm>
            <a:off x="5776862" y="838227"/>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52" name="Shape 155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3.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59" name="Shape 155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560" name="Shape 156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561" name="Shape 156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562" name="Shape 156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563" name="Shape 156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4.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0" name="Shape 157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571" name="Shape 157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572" name="Shape 157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5.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9" name="Shape 157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1580" name="Shape 158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581" name="Shape 15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6.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58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58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59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59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59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593" name="Shape 159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594" name="Shape 159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595" name="Shape 159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596" name="Shape 159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7.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05" name="Group 1605" descr="Oval 3"/>
          <p:cNvGrpSpPr/>
          <p:nvPr/>
        </p:nvGrpSpPr>
        <p:grpSpPr>
          <a:xfrm>
            <a:off x="762000" y="1946208"/>
            <a:ext cx="2057400" cy="2057401"/>
            <a:chOff x="0" y="0"/>
            <a:chExt cx="2057400" cy="2057400"/>
          </a:xfrm>
        </p:grpSpPr>
        <p:sp>
          <p:nvSpPr>
            <p:cNvPr id="1603" name="Shape 160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604" name="Shape 160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608" name="Group 1608" descr="Rectangle 4"/>
          <p:cNvGrpSpPr/>
          <p:nvPr/>
        </p:nvGrpSpPr>
        <p:grpSpPr>
          <a:xfrm>
            <a:off x="8686800" y="5135086"/>
            <a:ext cx="457200" cy="358141"/>
            <a:chOff x="0" y="0"/>
            <a:chExt cx="457200" cy="358140"/>
          </a:xfrm>
        </p:grpSpPr>
        <p:sp>
          <p:nvSpPr>
            <p:cNvPr id="1606" name="Shape 160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07" name="Shape 160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611" name="Group 1611" descr="Oval 5"/>
          <p:cNvGrpSpPr/>
          <p:nvPr/>
        </p:nvGrpSpPr>
        <p:grpSpPr>
          <a:xfrm>
            <a:off x="1007327" y="1992354"/>
            <a:ext cx="1583473" cy="1295401"/>
            <a:chOff x="0" y="0"/>
            <a:chExt cx="1583472" cy="1295400"/>
          </a:xfrm>
        </p:grpSpPr>
        <p:sp>
          <p:nvSpPr>
            <p:cNvPr id="1609" name="Shape 160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10" name="Shape 161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612" name="Shape 1612"/>
          <p:cNvSpPr/>
          <p:nvPr>
            <p:ph type="title"/>
          </p:nvPr>
        </p:nvSpPr>
        <p:spPr>
          <a:xfrm>
            <a:off x="2971800" y="1992354"/>
            <a:ext cx="5867400" cy="1970048"/>
          </a:xfrm>
          <a:prstGeom prst="rect">
            <a:avLst/>
          </a:prstGeom>
        </p:spPr>
        <p:txBody>
          <a:bodyPr/>
          <a:lstStyle>
            <a:lvl1pPr>
              <a:defRPr b="1" cap="all">
                <a:solidFill>
                  <a:srgbClr val="262626"/>
                </a:solidFill>
              </a:defRPr>
            </a:lvl1pPr>
          </a:lstStyle>
          <a:p>
            <a:pPr/>
            <a:r>
              <a:t>Title Text</a:t>
            </a:r>
          </a:p>
        </p:txBody>
      </p:sp>
      <p:sp>
        <p:nvSpPr>
          <p:cNvPr id="1613" name="Shape 1613"/>
          <p:cNvSpPr/>
          <p:nvPr>
            <p:ph type="body" sz="quarter" idx="1"/>
          </p:nvPr>
        </p:nvSpPr>
        <p:spPr>
          <a:xfrm>
            <a:off x="381003"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614" name="Shape 16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62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622" name="Shape 1622"/>
          <p:cNvSpPr/>
          <p:nvPr>
            <p:ph type="title"/>
          </p:nvPr>
        </p:nvSpPr>
        <p:spPr>
          <a:prstGeom prst="rect">
            <a:avLst/>
          </a:prstGeom>
        </p:spPr>
        <p:txBody>
          <a:bodyPr/>
          <a:lstStyle/>
          <a:p>
            <a:pPr/>
            <a:r>
              <a:t>Title Text</a:t>
            </a:r>
          </a:p>
        </p:txBody>
      </p:sp>
      <p:sp>
        <p:nvSpPr>
          <p:cNvPr id="1623" name="Shape 162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24" name="Shape 16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3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632" name="Shape 163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633" name="Shape 163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34" name="Shape 16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68" name="Group 168" descr="Oval 3"/>
          <p:cNvGrpSpPr/>
          <p:nvPr/>
        </p:nvGrpSpPr>
        <p:grpSpPr>
          <a:xfrm>
            <a:off x="762000" y="1946208"/>
            <a:ext cx="2057400" cy="2057401"/>
            <a:chOff x="0" y="0"/>
            <a:chExt cx="2057400" cy="2057400"/>
          </a:xfrm>
        </p:grpSpPr>
        <p:sp>
          <p:nvSpPr>
            <p:cNvPr id="166" name="Shape 166"/>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67" name="Shape 167"/>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71" name="Group 171" descr="Rectangle 4"/>
          <p:cNvGrpSpPr/>
          <p:nvPr/>
        </p:nvGrpSpPr>
        <p:grpSpPr>
          <a:xfrm>
            <a:off x="8686800" y="5135086"/>
            <a:ext cx="457200" cy="358141"/>
            <a:chOff x="0" y="0"/>
            <a:chExt cx="457200" cy="358140"/>
          </a:xfrm>
        </p:grpSpPr>
        <p:sp>
          <p:nvSpPr>
            <p:cNvPr id="169" name="Shape 169"/>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0" name="Shape 170"/>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74" name="Group 174" descr="Oval 5"/>
          <p:cNvGrpSpPr/>
          <p:nvPr/>
        </p:nvGrpSpPr>
        <p:grpSpPr>
          <a:xfrm>
            <a:off x="1007327" y="1992354"/>
            <a:ext cx="1583473" cy="1295401"/>
            <a:chOff x="0" y="0"/>
            <a:chExt cx="1583472" cy="1295400"/>
          </a:xfrm>
        </p:grpSpPr>
        <p:sp>
          <p:nvSpPr>
            <p:cNvPr id="172" name="Shape 172"/>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3" name="Shape 173"/>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75" name="Shape 175"/>
          <p:cNvSpPr/>
          <p:nvPr>
            <p:ph type="title"/>
          </p:nvPr>
        </p:nvSpPr>
        <p:spPr>
          <a:xfrm>
            <a:off x="2971800" y="1992353"/>
            <a:ext cx="5867400" cy="1970048"/>
          </a:xfrm>
          <a:prstGeom prst="rect">
            <a:avLst/>
          </a:prstGeom>
        </p:spPr>
        <p:txBody>
          <a:bodyPr/>
          <a:lstStyle>
            <a:lvl1pPr>
              <a:defRPr b="1" cap="all">
                <a:solidFill>
                  <a:srgbClr val="262626"/>
                </a:solidFill>
              </a:defRPr>
            </a:lvl1pPr>
          </a:lstStyle>
          <a:p>
            <a:pPr/>
            <a:r>
              <a:t>Title Text</a:t>
            </a:r>
          </a:p>
        </p:txBody>
      </p:sp>
      <p:sp>
        <p:nvSpPr>
          <p:cNvPr id="176" name="Shape 176"/>
          <p:cNvSpPr/>
          <p:nvPr>
            <p:ph type="body" sz="quarter" idx="1"/>
          </p:nvPr>
        </p:nvSpPr>
        <p:spPr>
          <a:xfrm>
            <a:off x="381002" y="5105401"/>
            <a:ext cx="8229601"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77" name="Shape 1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0.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41" name="Shape 1641"/>
          <p:cNvSpPr/>
          <p:nvPr>
            <p:ph type="title"/>
          </p:nvPr>
        </p:nvSpPr>
        <p:spPr>
          <a:xfrm>
            <a:off x="381003" y="1"/>
            <a:ext cx="7068016" cy="838201"/>
          </a:xfrm>
          <a:prstGeom prst="rect">
            <a:avLst/>
          </a:prstGeom>
        </p:spPr>
        <p:txBody>
          <a:bodyPr anchor="b"/>
          <a:lstStyle>
            <a:lvl1pPr>
              <a:defRPr sz="2800">
                <a:solidFill>
                  <a:srgbClr val="FFFFFF"/>
                </a:solidFill>
              </a:defRPr>
            </a:lvl1pPr>
          </a:lstStyle>
          <a:p>
            <a:pPr/>
            <a:r>
              <a:t>Title Text</a:t>
            </a:r>
          </a:p>
        </p:txBody>
      </p:sp>
      <p:sp>
        <p:nvSpPr>
          <p:cNvPr id="1642" name="Shape 1642"/>
          <p:cNvSpPr/>
          <p:nvPr>
            <p:ph type="body" sz="half" idx="1"/>
          </p:nvPr>
        </p:nvSpPr>
        <p:spPr>
          <a:xfrm>
            <a:off x="457200" y="1676405"/>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643" name="Shape 164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1.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5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1651" name="Shape 165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1652" name="Shape 165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2.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59" name="Shape 165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660" name="Shape 166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661" name="Shape 166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3.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68" name="Shape 166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669" name="Shape 166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1670" name="Shape 167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671" name="Shape 167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4.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78" name="Shape 1678"/>
          <p:cNvSpPr/>
          <p:nvPr>
            <p:ph type="title"/>
          </p:nvPr>
        </p:nvSpPr>
        <p:spPr>
          <a:xfrm>
            <a:off x="228600" y="609601"/>
            <a:ext cx="3008314" cy="825501"/>
          </a:xfrm>
          <a:prstGeom prst="rect">
            <a:avLst/>
          </a:prstGeom>
        </p:spPr>
        <p:txBody>
          <a:bodyPr anchor="b"/>
          <a:lstStyle>
            <a:lvl1pPr>
              <a:defRPr b="1" sz="2000">
                <a:solidFill>
                  <a:srgbClr val="262626"/>
                </a:solidFill>
              </a:defRPr>
            </a:lvl1pPr>
          </a:lstStyle>
          <a:p>
            <a:pPr/>
            <a:r>
              <a:t>Title Text</a:t>
            </a:r>
          </a:p>
        </p:txBody>
      </p:sp>
      <p:sp>
        <p:nvSpPr>
          <p:cNvPr id="1679" name="Shape 167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80" name="Shape 168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1681" name="Shape 168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5.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88" name="Shape 168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689" name="Shape 168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690" name="Shape 1690" descr="Media Placeholder 8"/>
          <p:cNvSpPr/>
          <p:nvPr>
            <p:ph type="media" sz="half" idx="13"/>
          </p:nvPr>
        </p:nvSpPr>
        <p:spPr>
          <a:xfrm>
            <a:off x="587022" y="838202"/>
            <a:ext cx="4873753" cy="3812824"/>
          </a:xfrm>
          <a:prstGeom prst="rect">
            <a:avLst/>
          </a:prstGeom>
        </p:spPr>
        <p:txBody>
          <a:bodyPr lIns="91439" rIns="91439">
            <a:noAutofit/>
          </a:bodyPr>
          <a:lstStyle/>
          <a:p>
            <a:pPr/>
          </a:p>
        </p:txBody>
      </p:sp>
      <p:sp>
        <p:nvSpPr>
          <p:cNvPr id="1691" name="Shape 1691"/>
          <p:cNvSpPr/>
          <p:nvPr>
            <p:ph type="body" sz="half" idx="1"/>
          </p:nvPr>
        </p:nvSpPr>
        <p:spPr>
          <a:xfrm>
            <a:off x="5776862" y="838203"/>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92" name="Shape 169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6.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99" name="Shape 169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700" name="Shape 170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701" name="Shape 170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702" name="Shape 170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703" name="Shape 170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7.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0" name="Shape 171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711" name="Shape 171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712" name="Shape 171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8.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9" name="Shape 171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1720" name="Shape 172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721" name="Shape 17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72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72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73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73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73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733" name="Shape 173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734" name="Shape 173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735" name="Shape 173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736" name="Shape 173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84"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85" name="Shape 185"/>
          <p:cNvSpPr/>
          <p:nvPr>
            <p:ph type="title"/>
          </p:nvPr>
        </p:nvSpPr>
        <p:spPr>
          <a:prstGeom prst="rect">
            <a:avLst/>
          </a:prstGeom>
        </p:spPr>
        <p:txBody>
          <a:bodyPr/>
          <a:lstStyle/>
          <a:p>
            <a:pPr/>
            <a:r>
              <a:t>Title Text</a:t>
            </a:r>
          </a:p>
        </p:txBody>
      </p:sp>
      <p:sp>
        <p:nvSpPr>
          <p:cNvPr id="186" name="Shape 18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7" name="Shape 1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0.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745" name="Group 1745" descr="Oval 3"/>
          <p:cNvGrpSpPr/>
          <p:nvPr/>
        </p:nvGrpSpPr>
        <p:grpSpPr>
          <a:xfrm>
            <a:off x="762000" y="1946208"/>
            <a:ext cx="2057400" cy="2057401"/>
            <a:chOff x="0" y="0"/>
            <a:chExt cx="2057400" cy="2057400"/>
          </a:xfrm>
        </p:grpSpPr>
        <p:sp>
          <p:nvSpPr>
            <p:cNvPr id="1743" name="Shape 174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744" name="Shape 174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748" name="Group 1748" descr="Rectangle 4"/>
          <p:cNvGrpSpPr/>
          <p:nvPr/>
        </p:nvGrpSpPr>
        <p:grpSpPr>
          <a:xfrm>
            <a:off x="8686800" y="5135086"/>
            <a:ext cx="457200" cy="358141"/>
            <a:chOff x="0" y="0"/>
            <a:chExt cx="457200" cy="358140"/>
          </a:xfrm>
        </p:grpSpPr>
        <p:sp>
          <p:nvSpPr>
            <p:cNvPr id="1746" name="Shape 174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47" name="Shape 174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751" name="Group 1751" descr="Oval 5"/>
          <p:cNvGrpSpPr/>
          <p:nvPr/>
        </p:nvGrpSpPr>
        <p:grpSpPr>
          <a:xfrm>
            <a:off x="1007327" y="1992354"/>
            <a:ext cx="1583473" cy="1295401"/>
            <a:chOff x="0" y="0"/>
            <a:chExt cx="1583472" cy="1295400"/>
          </a:xfrm>
        </p:grpSpPr>
        <p:sp>
          <p:nvSpPr>
            <p:cNvPr id="1749" name="Shape 174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50" name="Shape 175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752" name="Shape 1752"/>
          <p:cNvSpPr/>
          <p:nvPr>
            <p:ph type="title"/>
          </p:nvPr>
        </p:nvSpPr>
        <p:spPr>
          <a:xfrm>
            <a:off x="2971800" y="1992359"/>
            <a:ext cx="5867400" cy="1970048"/>
          </a:xfrm>
          <a:prstGeom prst="rect">
            <a:avLst/>
          </a:prstGeom>
        </p:spPr>
        <p:txBody>
          <a:bodyPr/>
          <a:lstStyle>
            <a:lvl1pPr>
              <a:defRPr b="1" cap="all">
                <a:solidFill>
                  <a:srgbClr val="262626"/>
                </a:solidFill>
              </a:defRPr>
            </a:lvl1pPr>
          </a:lstStyle>
          <a:p>
            <a:pPr/>
            <a:r>
              <a:t>Title Text</a:t>
            </a:r>
          </a:p>
        </p:txBody>
      </p:sp>
      <p:sp>
        <p:nvSpPr>
          <p:cNvPr id="1753" name="Shape 1753"/>
          <p:cNvSpPr/>
          <p:nvPr>
            <p:ph type="body" sz="quarter" idx="1"/>
          </p:nvPr>
        </p:nvSpPr>
        <p:spPr>
          <a:xfrm>
            <a:off x="381010" y="5105401"/>
            <a:ext cx="8229601"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754" name="Shape 17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1.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76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762" name="Shape 1762"/>
          <p:cNvSpPr/>
          <p:nvPr>
            <p:ph type="title"/>
          </p:nvPr>
        </p:nvSpPr>
        <p:spPr>
          <a:prstGeom prst="rect">
            <a:avLst/>
          </a:prstGeom>
        </p:spPr>
        <p:txBody>
          <a:bodyPr/>
          <a:lstStyle/>
          <a:p>
            <a:pPr/>
            <a:r>
              <a:t>Title Text</a:t>
            </a:r>
          </a:p>
        </p:txBody>
      </p:sp>
      <p:sp>
        <p:nvSpPr>
          <p:cNvPr id="1763" name="Shape 176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64" name="Shape 17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7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772" name="Shape 177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773" name="Shape 177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74" name="Shape 17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3.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81" name="Shape 1781"/>
          <p:cNvSpPr/>
          <p:nvPr>
            <p:ph type="title"/>
          </p:nvPr>
        </p:nvSpPr>
        <p:spPr>
          <a:xfrm>
            <a:off x="381009" y="1"/>
            <a:ext cx="7068016" cy="838201"/>
          </a:xfrm>
          <a:prstGeom prst="rect">
            <a:avLst/>
          </a:prstGeom>
        </p:spPr>
        <p:txBody>
          <a:bodyPr anchor="b"/>
          <a:lstStyle>
            <a:lvl1pPr>
              <a:defRPr sz="2800">
                <a:solidFill>
                  <a:srgbClr val="FFFFFF"/>
                </a:solidFill>
              </a:defRPr>
            </a:lvl1pPr>
          </a:lstStyle>
          <a:p>
            <a:pPr/>
            <a:r>
              <a:t>Title Text</a:t>
            </a:r>
          </a:p>
        </p:txBody>
      </p:sp>
      <p:sp>
        <p:nvSpPr>
          <p:cNvPr id="1782" name="Shape 1782"/>
          <p:cNvSpPr/>
          <p:nvPr>
            <p:ph type="body" sz="half" idx="1"/>
          </p:nvPr>
        </p:nvSpPr>
        <p:spPr>
          <a:xfrm>
            <a:off x="457200" y="1676408"/>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783" name="Shape 178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4.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9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1791" name="Shape 179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1792" name="Shape 179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5.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99" name="Shape 179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800" name="Shape 180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801" name="Shape 180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6.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08" name="Shape 180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809" name="Shape 180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1810" name="Shape 181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811" name="Shape 181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7.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18" name="Shape 1818"/>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1819" name="Shape 181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20" name="Shape 182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1821" name="Shape 182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8.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28" name="Shape 182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829" name="Shape 182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830" name="Shape 1830" descr="Media Placeholder 8"/>
          <p:cNvSpPr/>
          <p:nvPr>
            <p:ph type="media" sz="half" idx="13"/>
          </p:nvPr>
        </p:nvSpPr>
        <p:spPr>
          <a:xfrm>
            <a:off x="587022" y="838206"/>
            <a:ext cx="4873753" cy="3812824"/>
          </a:xfrm>
          <a:prstGeom prst="rect">
            <a:avLst/>
          </a:prstGeom>
        </p:spPr>
        <p:txBody>
          <a:bodyPr lIns="91439" rIns="91439">
            <a:noAutofit/>
          </a:bodyPr>
          <a:lstStyle/>
          <a:p>
            <a:pPr/>
          </a:p>
        </p:txBody>
      </p:sp>
      <p:sp>
        <p:nvSpPr>
          <p:cNvPr id="1831" name="Shape 1831"/>
          <p:cNvSpPr/>
          <p:nvPr>
            <p:ph type="body" sz="half" idx="1"/>
          </p:nvPr>
        </p:nvSpPr>
        <p:spPr>
          <a:xfrm>
            <a:off x="5776862" y="838206"/>
            <a:ext cx="2819401" cy="4636913"/>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32" name="Shape 183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39" name="Shape 183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840" name="Shape 184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841" name="Shape 184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842" name="Shape 184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843" name="Shape 184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4"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95" name="Shape 195"/>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96" name="Shape 196"/>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7" name="Shape 1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0" name="Shape 185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851" name="Shape 185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852" name="Shape 185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9" name="Shape 185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1860" name="Shape 186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861" name="Shape 18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2.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86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186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87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87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187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1873" name="Shape 187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1874" name="Shape 187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875" name="Shape 187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1876" name="Shape 187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885" name="Group 1885" descr="Oval 3"/>
          <p:cNvGrpSpPr/>
          <p:nvPr/>
        </p:nvGrpSpPr>
        <p:grpSpPr>
          <a:xfrm>
            <a:off x="762000" y="1946208"/>
            <a:ext cx="2057400" cy="2057401"/>
            <a:chOff x="0" y="0"/>
            <a:chExt cx="2057400" cy="2057400"/>
          </a:xfrm>
        </p:grpSpPr>
        <p:sp>
          <p:nvSpPr>
            <p:cNvPr id="1883" name="Shape 188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884" name="Shape 188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1888" name="Group 1888" descr="Rectangle 4"/>
          <p:cNvGrpSpPr/>
          <p:nvPr/>
        </p:nvGrpSpPr>
        <p:grpSpPr>
          <a:xfrm>
            <a:off x="8686800" y="5135086"/>
            <a:ext cx="457200" cy="358141"/>
            <a:chOff x="0" y="0"/>
            <a:chExt cx="457200" cy="358140"/>
          </a:xfrm>
        </p:grpSpPr>
        <p:sp>
          <p:nvSpPr>
            <p:cNvPr id="1886" name="Shape 188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887" name="Shape 188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1891" name="Group 1891" descr="Oval 5"/>
          <p:cNvGrpSpPr/>
          <p:nvPr/>
        </p:nvGrpSpPr>
        <p:grpSpPr>
          <a:xfrm>
            <a:off x="1007327" y="1992354"/>
            <a:ext cx="1583473" cy="1295401"/>
            <a:chOff x="0" y="0"/>
            <a:chExt cx="1583472" cy="1295400"/>
          </a:xfrm>
        </p:grpSpPr>
        <p:sp>
          <p:nvSpPr>
            <p:cNvPr id="1889" name="Shape 188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890" name="Shape 189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1892" name="Shape 1892"/>
          <p:cNvSpPr/>
          <p:nvPr>
            <p:ph type="title"/>
          </p:nvPr>
        </p:nvSpPr>
        <p:spPr>
          <a:xfrm>
            <a:off x="2971800" y="1992354"/>
            <a:ext cx="5867400" cy="1970048"/>
          </a:xfrm>
          <a:prstGeom prst="rect">
            <a:avLst/>
          </a:prstGeom>
        </p:spPr>
        <p:txBody>
          <a:bodyPr/>
          <a:lstStyle>
            <a:lvl1pPr>
              <a:defRPr b="1" cap="all">
                <a:solidFill>
                  <a:srgbClr val="262626"/>
                </a:solidFill>
              </a:defRPr>
            </a:lvl1pPr>
          </a:lstStyle>
          <a:p>
            <a:pPr/>
            <a:r>
              <a:t>Title Text</a:t>
            </a:r>
          </a:p>
        </p:txBody>
      </p:sp>
      <p:sp>
        <p:nvSpPr>
          <p:cNvPr id="1893" name="Shape 1893"/>
          <p:cNvSpPr/>
          <p:nvPr>
            <p:ph type="body" sz="quarter" idx="1"/>
          </p:nvPr>
        </p:nvSpPr>
        <p:spPr>
          <a:xfrm>
            <a:off x="381003"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894" name="Shape 18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90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902" name="Shape 1902"/>
          <p:cNvSpPr/>
          <p:nvPr>
            <p:ph type="title"/>
          </p:nvPr>
        </p:nvSpPr>
        <p:spPr>
          <a:prstGeom prst="rect">
            <a:avLst/>
          </a:prstGeom>
        </p:spPr>
        <p:txBody>
          <a:bodyPr/>
          <a:lstStyle/>
          <a:p>
            <a:pPr/>
            <a:r>
              <a:t>Title Text</a:t>
            </a:r>
          </a:p>
        </p:txBody>
      </p:sp>
      <p:sp>
        <p:nvSpPr>
          <p:cNvPr id="1903" name="Shape 190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04" name="Shape 19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1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912" name="Shape 191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1913" name="Shape 191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14" name="Shape 19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6.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21" name="Shape 1921"/>
          <p:cNvSpPr/>
          <p:nvPr>
            <p:ph type="title"/>
          </p:nvPr>
        </p:nvSpPr>
        <p:spPr>
          <a:xfrm>
            <a:off x="381003" y="1"/>
            <a:ext cx="7068016" cy="838201"/>
          </a:xfrm>
          <a:prstGeom prst="rect">
            <a:avLst/>
          </a:prstGeom>
        </p:spPr>
        <p:txBody>
          <a:bodyPr anchor="b"/>
          <a:lstStyle>
            <a:lvl1pPr>
              <a:defRPr sz="2800">
                <a:solidFill>
                  <a:srgbClr val="FFFFFF"/>
                </a:solidFill>
              </a:defRPr>
            </a:lvl1pPr>
          </a:lstStyle>
          <a:p>
            <a:pPr/>
            <a:r>
              <a:t>Title Text</a:t>
            </a:r>
          </a:p>
        </p:txBody>
      </p:sp>
      <p:sp>
        <p:nvSpPr>
          <p:cNvPr id="1922" name="Shape 1922"/>
          <p:cNvSpPr/>
          <p:nvPr>
            <p:ph type="body" sz="half" idx="1"/>
          </p:nvPr>
        </p:nvSpPr>
        <p:spPr>
          <a:xfrm>
            <a:off x="457200" y="1676405"/>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923" name="Shape 192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7.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3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1931" name="Shape 193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1932" name="Shape 193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8.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39" name="Shape 193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1940" name="Shape 194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941" name="Shape 194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9.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48" name="Shape 194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1949" name="Shape 194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1950" name="Shape 195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1951" name="Shape 195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4" name="Shape 204"/>
          <p:cNvSpPr/>
          <p:nvPr>
            <p:ph type="title"/>
          </p:nvPr>
        </p:nvSpPr>
        <p:spPr>
          <a:xfrm>
            <a:off x="381000" y="1"/>
            <a:ext cx="7068017" cy="838201"/>
          </a:xfrm>
          <a:prstGeom prst="rect">
            <a:avLst/>
          </a:prstGeom>
        </p:spPr>
        <p:txBody>
          <a:bodyPr anchor="b"/>
          <a:lstStyle>
            <a:lvl1pPr>
              <a:defRPr sz="2800">
                <a:solidFill>
                  <a:srgbClr val="FFFFFF"/>
                </a:solidFill>
              </a:defRPr>
            </a:lvl1pPr>
          </a:lstStyle>
          <a:p>
            <a:pPr/>
            <a:r>
              <a:t>Title Text</a:t>
            </a:r>
          </a:p>
        </p:txBody>
      </p:sp>
      <p:sp>
        <p:nvSpPr>
          <p:cNvPr id="205" name="Shape 205"/>
          <p:cNvSpPr/>
          <p:nvPr>
            <p:ph type="body" sz="half" idx="1"/>
          </p:nvPr>
        </p:nvSpPr>
        <p:spPr>
          <a:xfrm>
            <a:off x="457200" y="1676402"/>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06" name="Shape 206"/>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0.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58" name="Shape 1958"/>
          <p:cNvSpPr/>
          <p:nvPr>
            <p:ph type="title"/>
          </p:nvPr>
        </p:nvSpPr>
        <p:spPr>
          <a:xfrm>
            <a:off x="228600" y="609601"/>
            <a:ext cx="3008314" cy="825501"/>
          </a:xfrm>
          <a:prstGeom prst="rect">
            <a:avLst/>
          </a:prstGeom>
        </p:spPr>
        <p:txBody>
          <a:bodyPr anchor="b"/>
          <a:lstStyle>
            <a:lvl1pPr>
              <a:defRPr b="1" sz="2000">
                <a:solidFill>
                  <a:srgbClr val="262626"/>
                </a:solidFill>
              </a:defRPr>
            </a:lvl1pPr>
          </a:lstStyle>
          <a:p>
            <a:pPr/>
            <a:r>
              <a:t>Title Text</a:t>
            </a:r>
          </a:p>
        </p:txBody>
      </p:sp>
      <p:sp>
        <p:nvSpPr>
          <p:cNvPr id="1959" name="Shape 195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960" name="Shape 196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1961" name="Shape 196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1.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68" name="Shape 196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969" name="Shape 196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970" name="Shape 1970" descr="Media Placeholder 8"/>
          <p:cNvSpPr/>
          <p:nvPr>
            <p:ph type="media" sz="half" idx="13"/>
          </p:nvPr>
        </p:nvSpPr>
        <p:spPr>
          <a:xfrm>
            <a:off x="587022" y="838202"/>
            <a:ext cx="4873753" cy="3812824"/>
          </a:xfrm>
          <a:prstGeom prst="rect">
            <a:avLst/>
          </a:prstGeom>
        </p:spPr>
        <p:txBody>
          <a:bodyPr lIns="91439" rIns="91439">
            <a:noAutofit/>
          </a:bodyPr>
          <a:lstStyle/>
          <a:p>
            <a:pPr/>
          </a:p>
        </p:txBody>
      </p:sp>
      <p:sp>
        <p:nvSpPr>
          <p:cNvPr id="1971" name="Shape 1971"/>
          <p:cNvSpPr/>
          <p:nvPr>
            <p:ph type="body" sz="half" idx="1"/>
          </p:nvPr>
        </p:nvSpPr>
        <p:spPr>
          <a:xfrm>
            <a:off x="5776862" y="838203"/>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972" name="Shape 197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2.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79" name="Shape 197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1980" name="Shape 198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1981" name="Shape 198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1982" name="Shape 198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983" name="Shape 198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3.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90" name="Shape 199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1991" name="Shape 199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1992" name="Shape 199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4.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99" name="Shape 199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000" name="Shape 200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001" name="Shape 20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5.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00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00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01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01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01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013" name="Shape 201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014" name="Shape 201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015" name="Shape 201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016" name="Shape 201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6.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025" name="Group 2025" descr="Oval 3"/>
          <p:cNvGrpSpPr/>
          <p:nvPr/>
        </p:nvGrpSpPr>
        <p:grpSpPr>
          <a:xfrm>
            <a:off x="762000" y="1946208"/>
            <a:ext cx="2057400" cy="2057401"/>
            <a:chOff x="0" y="0"/>
            <a:chExt cx="2057400" cy="2057400"/>
          </a:xfrm>
        </p:grpSpPr>
        <p:sp>
          <p:nvSpPr>
            <p:cNvPr id="2023" name="Shape 202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024" name="Shape 202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2028" name="Group 2028" descr="Rectangle 4"/>
          <p:cNvGrpSpPr/>
          <p:nvPr/>
        </p:nvGrpSpPr>
        <p:grpSpPr>
          <a:xfrm>
            <a:off x="8686800" y="5135086"/>
            <a:ext cx="457200" cy="358141"/>
            <a:chOff x="0" y="0"/>
            <a:chExt cx="457200" cy="358140"/>
          </a:xfrm>
        </p:grpSpPr>
        <p:sp>
          <p:nvSpPr>
            <p:cNvPr id="2026" name="Shape 202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27" name="Shape 202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2031" name="Group 2031" descr="Oval 5"/>
          <p:cNvGrpSpPr/>
          <p:nvPr/>
        </p:nvGrpSpPr>
        <p:grpSpPr>
          <a:xfrm>
            <a:off x="1007327" y="1992354"/>
            <a:ext cx="1583473" cy="1295401"/>
            <a:chOff x="0" y="0"/>
            <a:chExt cx="1583472" cy="1295400"/>
          </a:xfrm>
        </p:grpSpPr>
        <p:sp>
          <p:nvSpPr>
            <p:cNvPr id="2029" name="Shape 202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030" name="Shape 203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2032" name="Shape 2032"/>
          <p:cNvSpPr/>
          <p:nvPr>
            <p:ph type="title"/>
          </p:nvPr>
        </p:nvSpPr>
        <p:spPr>
          <a:xfrm>
            <a:off x="2971800" y="1992359"/>
            <a:ext cx="5867400" cy="1970048"/>
          </a:xfrm>
          <a:prstGeom prst="rect">
            <a:avLst/>
          </a:prstGeom>
        </p:spPr>
        <p:txBody>
          <a:bodyPr/>
          <a:lstStyle>
            <a:lvl1pPr>
              <a:defRPr b="1" cap="all">
                <a:solidFill>
                  <a:srgbClr val="262626"/>
                </a:solidFill>
              </a:defRPr>
            </a:lvl1pPr>
          </a:lstStyle>
          <a:p>
            <a:pPr/>
            <a:r>
              <a:t>Title Text</a:t>
            </a:r>
          </a:p>
        </p:txBody>
      </p:sp>
      <p:sp>
        <p:nvSpPr>
          <p:cNvPr id="2033" name="Shape 2033"/>
          <p:cNvSpPr/>
          <p:nvPr>
            <p:ph type="body" sz="quarter" idx="1"/>
          </p:nvPr>
        </p:nvSpPr>
        <p:spPr>
          <a:xfrm>
            <a:off x="381010" y="5105401"/>
            <a:ext cx="8229601"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2034" name="Shape 20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204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2042" name="Shape 2042"/>
          <p:cNvSpPr/>
          <p:nvPr>
            <p:ph type="title"/>
          </p:nvPr>
        </p:nvSpPr>
        <p:spPr>
          <a:prstGeom prst="rect">
            <a:avLst/>
          </a:prstGeom>
        </p:spPr>
        <p:txBody>
          <a:bodyPr/>
          <a:lstStyle/>
          <a:p>
            <a:pPr/>
            <a:r>
              <a:t>Title Text</a:t>
            </a:r>
          </a:p>
        </p:txBody>
      </p:sp>
      <p:sp>
        <p:nvSpPr>
          <p:cNvPr id="2043" name="Shape 204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44" name="Shape 20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5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2052" name="Shape 205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2053" name="Shape 205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54" name="Shape 20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9.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61" name="Shape 2061"/>
          <p:cNvSpPr/>
          <p:nvPr>
            <p:ph type="title"/>
          </p:nvPr>
        </p:nvSpPr>
        <p:spPr>
          <a:xfrm>
            <a:off x="381009" y="1"/>
            <a:ext cx="7068016" cy="838201"/>
          </a:xfrm>
          <a:prstGeom prst="rect">
            <a:avLst/>
          </a:prstGeom>
        </p:spPr>
        <p:txBody>
          <a:bodyPr anchor="b"/>
          <a:lstStyle>
            <a:lvl1pPr>
              <a:defRPr sz="2800">
                <a:solidFill>
                  <a:srgbClr val="FFFFFF"/>
                </a:solidFill>
              </a:defRPr>
            </a:lvl1pPr>
          </a:lstStyle>
          <a:p>
            <a:pPr/>
            <a:r>
              <a:t>Title Text</a:t>
            </a:r>
          </a:p>
        </p:txBody>
      </p:sp>
      <p:sp>
        <p:nvSpPr>
          <p:cNvPr id="2062" name="Shape 2062"/>
          <p:cNvSpPr/>
          <p:nvPr>
            <p:ph type="body" sz="half" idx="1"/>
          </p:nvPr>
        </p:nvSpPr>
        <p:spPr>
          <a:xfrm>
            <a:off x="457200" y="1676408"/>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063" name="Shape 206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13"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14" name="Shape 214"/>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15" name="Shape 21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0.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7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071" name="Shape 207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072" name="Shape 207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1.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79" name="Shape 207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080" name="Shape 208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081" name="Shape 208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2.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88" name="Shape 208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089" name="Shape 208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090" name="Shape 209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091" name="Shape 209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3.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98" name="Shape 2098"/>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2099" name="Shape 209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100" name="Shape 210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2101" name="Shape 210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4.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08" name="Shape 210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109" name="Shape 210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110" name="Shape 2110" descr="Media Placeholder 8"/>
          <p:cNvSpPr/>
          <p:nvPr>
            <p:ph type="media" sz="half" idx="13"/>
          </p:nvPr>
        </p:nvSpPr>
        <p:spPr>
          <a:xfrm>
            <a:off x="587022" y="838206"/>
            <a:ext cx="4873753" cy="3812824"/>
          </a:xfrm>
          <a:prstGeom prst="rect">
            <a:avLst/>
          </a:prstGeom>
        </p:spPr>
        <p:txBody>
          <a:bodyPr lIns="91439" rIns="91439">
            <a:noAutofit/>
          </a:bodyPr>
          <a:lstStyle/>
          <a:p>
            <a:pPr/>
          </a:p>
        </p:txBody>
      </p:sp>
      <p:sp>
        <p:nvSpPr>
          <p:cNvPr id="2111" name="Shape 2111"/>
          <p:cNvSpPr/>
          <p:nvPr>
            <p:ph type="body" sz="half" idx="1"/>
          </p:nvPr>
        </p:nvSpPr>
        <p:spPr>
          <a:xfrm>
            <a:off x="5776862" y="838206"/>
            <a:ext cx="2819401" cy="4636913"/>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112" name="Shape 211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5.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19" name="Shape 211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120" name="Shape 212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121" name="Shape 212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122" name="Shape 212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123" name="Shape 212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6.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30" name="Shape 213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131" name="Shape 213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132" name="Shape 213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7.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39" name="Shape 213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140" name="Shape 214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141" name="Shape 21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8.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14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14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15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15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15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153" name="Shape 215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154" name="Shape 215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155" name="Shape 215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156" name="Shape 215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9.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165" name="Group 2165" descr="Oval 3"/>
          <p:cNvGrpSpPr/>
          <p:nvPr/>
        </p:nvGrpSpPr>
        <p:grpSpPr>
          <a:xfrm>
            <a:off x="762000" y="1946208"/>
            <a:ext cx="2057400" cy="2057401"/>
            <a:chOff x="0" y="0"/>
            <a:chExt cx="2057400" cy="2057400"/>
          </a:xfrm>
        </p:grpSpPr>
        <p:sp>
          <p:nvSpPr>
            <p:cNvPr id="2163" name="Shape 216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164" name="Shape 216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2168" name="Group 2168" descr="Rectangle 4"/>
          <p:cNvGrpSpPr/>
          <p:nvPr/>
        </p:nvGrpSpPr>
        <p:grpSpPr>
          <a:xfrm>
            <a:off x="8686800" y="5135086"/>
            <a:ext cx="457200" cy="358141"/>
            <a:chOff x="0" y="0"/>
            <a:chExt cx="457200" cy="358140"/>
          </a:xfrm>
        </p:grpSpPr>
        <p:sp>
          <p:nvSpPr>
            <p:cNvPr id="2166" name="Shape 216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67" name="Shape 216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2171" name="Group 2171" descr="Oval 5"/>
          <p:cNvGrpSpPr/>
          <p:nvPr/>
        </p:nvGrpSpPr>
        <p:grpSpPr>
          <a:xfrm>
            <a:off x="1007327" y="1992354"/>
            <a:ext cx="1583473" cy="1295401"/>
            <a:chOff x="0" y="0"/>
            <a:chExt cx="1583472" cy="1295400"/>
          </a:xfrm>
        </p:grpSpPr>
        <p:sp>
          <p:nvSpPr>
            <p:cNvPr id="2169" name="Shape 216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70" name="Shape 217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2172" name="Shape 2172"/>
          <p:cNvSpPr/>
          <p:nvPr>
            <p:ph type="title"/>
          </p:nvPr>
        </p:nvSpPr>
        <p:spPr>
          <a:xfrm>
            <a:off x="2971800" y="1992363"/>
            <a:ext cx="5867400" cy="1970048"/>
          </a:xfrm>
          <a:prstGeom prst="rect">
            <a:avLst/>
          </a:prstGeom>
        </p:spPr>
        <p:txBody>
          <a:bodyPr/>
          <a:lstStyle>
            <a:lvl1pPr>
              <a:defRPr b="1" cap="all">
                <a:solidFill>
                  <a:srgbClr val="262626"/>
                </a:solidFill>
              </a:defRPr>
            </a:lvl1pPr>
          </a:lstStyle>
          <a:p>
            <a:pPr/>
            <a:r>
              <a:t>Title Text</a:t>
            </a:r>
          </a:p>
        </p:txBody>
      </p:sp>
      <p:sp>
        <p:nvSpPr>
          <p:cNvPr id="2173" name="Shape 2173"/>
          <p:cNvSpPr/>
          <p:nvPr>
            <p:ph type="body" sz="quarter" idx="1"/>
          </p:nvPr>
        </p:nvSpPr>
        <p:spPr>
          <a:xfrm>
            <a:off x="381016" y="5105401"/>
            <a:ext cx="8229601"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2174" name="Shape 21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9" name="Group 29" descr="Oval 3"/>
          <p:cNvGrpSpPr/>
          <p:nvPr/>
        </p:nvGrpSpPr>
        <p:grpSpPr>
          <a:xfrm>
            <a:off x="762000" y="1946217"/>
            <a:ext cx="2057400" cy="2057401"/>
            <a:chOff x="0" y="0"/>
            <a:chExt cx="2057400" cy="2057400"/>
          </a:xfrm>
        </p:grpSpPr>
        <p:sp>
          <p:nvSpPr>
            <p:cNvPr id="27" name="Shape 27"/>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8" name="Shape 28"/>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32" name="Group 32" descr="Rectangle 4"/>
          <p:cNvGrpSpPr/>
          <p:nvPr/>
        </p:nvGrpSpPr>
        <p:grpSpPr>
          <a:xfrm>
            <a:off x="8686800" y="5135086"/>
            <a:ext cx="457200" cy="358141"/>
            <a:chOff x="0" y="0"/>
            <a:chExt cx="457200" cy="358140"/>
          </a:xfrm>
        </p:grpSpPr>
        <p:sp>
          <p:nvSpPr>
            <p:cNvPr id="30" name="Shape 30"/>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1" name="Shape 31"/>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35" name="Group 35" descr="Oval 5"/>
          <p:cNvGrpSpPr/>
          <p:nvPr/>
        </p:nvGrpSpPr>
        <p:grpSpPr>
          <a:xfrm>
            <a:off x="1007327" y="1992354"/>
            <a:ext cx="1583473" cy="1295401"/>
            <a:chOff x="0" y="0"/>
            <a:chExt cx="1583472" cy="1295400"/>
          </a:xfrm>
        </p:grpSpPr>
        <p:sp>
          <p:nvSpPr>
            <p:cNvPr id="33" name="Shape 33"/>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4" name="Shape 34"/>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36" name="Shape 36"/>
          <p:cNvSpPr/>
          <p:nvPr>
            <p:ph type="title"/>
          </p:nvPr>
        </p:nvSpPr>
        <p:spPr>
          <a:xfrm>
            <a:off x="2971800" y="1992401"/>
            <a:ext cx="5867400" cy="1970048"/>
          </a:xfrm>
          <a:prstGeom prst="rect">
            <a:avLst/>
          </a:prstGeom>
        </p:spPr>
        <p:txBody>
          <a:bodyPr/>
          <a:lstStyle>
            <a:lvl1pPr>
              <a:defRPr b="1" cap="all">
                <a:solidFill>
                  <a:srgbClr val="262626"/>
                </a:solidFill>
              </a:defRPr>
            </a:lvl1pPr>
          </a:lstStyle>
          <a:p>
            <a:pPr/>
            <a:r>
              <a:t>Title Text</a:t>
            </a:r>
          </a:p>
        </p:txBody>
      </p:sp>
      <p:sp>
        <p:nvSpPr>
          <p:cNvPr id="37" name="Shape 37"/>
          <p:cNvSpPr/>
          <p:nvPr>
            <p:ph type="body" sz="quarter" idx="1"/>
          </p:nvPr>
        </p:nvSpPr>
        <p:spPr>
          <a:xfrm>
            <a:off x="381071" y="5105408"/>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2" name="Shape 222"/>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23" name="Shape 223"/>
          <p:cNvSpPr/>
          <p:nvPr>
            <p:ph type="body" sz="quarter" idx="1"/>
          </p:nvPr>
        </p:nvSpPr>
        <p:spPr>
          <a:xfrm>
            <a:off x="283951" y="2424751"/>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24" name="Shape 224"/>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218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2182" name="Shape 2182"/>
          <p:cNvSpPr/>
          <p:nvPr>
            <p:ph type="title"/>
          </p:nvPr>
        </p:nvSpPr>
        <p:spPr>
          <a:prstGeom prst="rect">
            <a:avLst/>
          </a:prstGeom>
        </p:spPr>
        <p:txBody>
          <a:bodyPr/>
          <a:lstStyle/>
          <a:p>
            <a:pPr/>
            <a:r>
              <a:t>Title Text</a:t>
            </a:r>
          </a:p>
        </p:txBody>
      </p:sp>
      <p:sp>
        <p:nvSpPr>
          <p:cNvPr id="2183" name="Shape 218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84" name="Shape 21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1.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19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2192" name="Shape 219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2193" name="Shape 219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94" name="Shape 21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2.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01" name="Shape 2201"/>
          <p:cNvSpPr/>
          <p:nvPr>
            <p:ph type="title"/>
          </p:nvPr>
        </p:nvSpPr>
        <p:spPr>
          <a:xfrm>
            <a:off x="381014" y="1"/>
            <a:ext cx="7068017" cy="838201"/>
          </a:xfrm>
          <a:prstGeom prst="rect">
            <a:avLst/>
          </a:prstGeom>
        </p:spPr>
        <p:txBody>
          <a:bodyPr anchor="b"/>
          <a:lstStyle>
            <a:lvl1pPr>
              <a:defRPr sz="2800">
                <a:solidFill>
                  <a:srgbClr val="FFFFFF"/>
                </a:solidFill>
              </a:defRPr>
            </a:lvl1pPr>
          </a:lstStyle>
          <a:p>
            <a:pPr/>
            <a:r>
              <a:t>Title Text</a:t>
            </a:r>
          </a:p>
        </p:txBody>
      </p:sp>
      <p:sp>
        <p:nvSpPr>
          <p:cNvPr id="2202" name="Shape 2202"/>
          <p:cNvSpPr/>
          <p:nvPr>
            <p:ph type="body" sz="half" idx="1"/>
          </p:nvPr>
        </p:nvSpPr>
        <p:spPr>
          <a:xfrm>
            <a:off x="457200" y="1676412"/>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203" name="Shape 220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3.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21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211" name="Shape 221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212" name="Shape 221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4.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19" name="Shape 221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220" name="Shape 222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221" name="Shape 222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5.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28" name="Shape 222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229" name="Shape 222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230" name="Shape 223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231" name="Shape 223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6.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38" name="Shape 2238"/>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2239" name="Shape 223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240" name="Shape 224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2241" name="Shape 224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7.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48" name="Shape 224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249" name="Shape 224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250" name="Shape 2250" descr="Media Placeholder 8"/>
          <p:cNvSpPr/>
          <p:nvPr>
            <p:ph type="media" sz="half" idx="13"/>
          </p:nvPr>
        </p:nvSpPr>
        <p:spPr>
          <a:xfrm>
            <a:off x="587022" y="838209"/>
            <a:ext cx="4873753" cy="3812825"/>
          </a:xfrm>
          <a:prstGeom prst="rect">
            <a:avLst/>
          </a:prstGeom>
        </p:spPr>
        <p:txBody>
          <a:bodyPr lIns="91439" rIns="91439">
            <a:noAutofit/>
          </a:bodyPr>
          <a:lstStyle/>
          <a:p>
            <a:pPr/>
          </a:p>
        </p:txBody>
      </p:sp>
      <p:sp>
        <p:nvSpPr>
          <p:cNvPr id="2251" name="Shape 2251"/>
          <p:cNvSpPr/>
          <p:nvPr>
            <p:ph type="body" sz="half" idx="1"/>
          </p:nvPr>
        </p:nvSpPr>
        <p:spPr>
          <a:xfrm>
            <a:off x="5776862" y="838211"/>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252" name="Shape 225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8.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59" name="Shape 225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260" name="Shape 226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261" name="Shape 226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262" name="Shape 226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263" name="Shape 226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9.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70" name="Shape 227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271" name="Shape 227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272" name="Shape 227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1" name="Shape 231"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32" name="Shape 232"/>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33" name="Shape 233"/>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34" name="Shape 23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0.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79" name="Shape 227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280" name="Shape 228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281" name="Shape 22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1.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288"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28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29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291"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292"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293" name="Shape 229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294" name="Shape 2294"/>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295" name="Shape 2295"/>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296" name="Shape 229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2.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305" name="Group 2305" descr="Oval 3"/>
          <p:cNvGrpSpPr/>
          <p:nvPr/>
        </p:nvGrpSpPr>
        <p:grpSpPr>
          <a:xfrm>
            <a:off x="762000" y="1946208"/>
            <a:ext cx="2057400" cy="2057401"/>
            <a:chOff x="0" y="0"/>
            <a:chExt cx="2057400" cy="2057400"/>
          </a:xfrm>
        </p:grpSpPr>
        <p:sp>
          <p:nvSpPr>
            <p:cNvPr id="2303" name="Shape 230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304" name="Shape 2304"/>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2308" name="Group 2308" descr="Rectangle 4"/>
          <p:cNvGrpSpPr/>
          <p:nvPr/>
        </p:nvGrpSpPr>
        <p:grpSpPr>
          <a:xfrm>
            <a:off x="8686800" y="5135086"/>
            <a:ext cx="457200" cy="358141"/>
            <a:chOff x="0" y="0"/>
            <a:chExt cx="457200" cy="358140"/>
          </a:xfrm>
        </p:grpSpPr>
        <p:sp>
          <p:nvSpPr>
            <p:cNvPr id="2306" name="Shape 2306"/>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307" name="Shape 2307"/>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2311" name="Group 2311" descr="Oval 5"/>
          <p:cNvGrpSpPr/>
          <p:nvPr/>
        </p:nvGrpSpPr>
        <p:grpSpPr>
          <a:xfrm>
            <a:off x="1007327" y="1992354"/>
            <a:ext cx="1583473" cy="1295401"/>
            <a:chOff x="0" y="0"/>
            <a:chExt cx="1583472" cy="1295400"/>
          </a:xfrm>
        </p:grpSpPr>
        <p:sp>
          <p:nvSpPr>
            <p:cNvPr id="2309" name="Shape 230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310" name="Shape 2310"/>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2312" name="Shape 2312"/>
          <p:cNvSpPr/>
          <p:nvPr>
            <p:ph type="title"/>
          </p:nvPr>
        </p:nvSpPr>
        <p:spPr>
          <a:xfrm>
            <a:off x="2971800" y="1992359"/>
            <a:ext cx="5867400" cy="1970048"/>
          </a:xfrm>
          <a:prstGeom prst="rect">
            <a:avLst/>
          </a:prstGeom>
        </p:spPr>
        <p:txBody>
          <a:bodyPr/>
          <a:lstStyle>
            <a:lvl1pPr>
              <a:defRPr b="1" cap="all">
                <a:solidFill>
                  <a:srgbClr val="262626"/>
                </a:solidFill>
              </a:defRPr>
            </a:lvl1pPr>
          </a:lstStyle>
          <a:p>
            <a:pPr/>
            <a:r>
              <a:t>Title Text</a:t>
            </a:r>
          </a:p>
        </p:txBody>
      </p:sp>
      <p:sp>
        <p:nvSpPr>
          <p:cNvPr id="2313" name="Shape 2313"/>
          <p:cNvSpPr/>
          <p:nvPr>
            <p:ph type="body" sz="quarter" idx="1"/>
          </p:nvPr>
        </p:nvSpPr>
        <p:spPr>
          <a:xfrm>
            <a:off x="381010" y="5105401"/>
            <a:ext cx="8229601"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2314" name="Shape 23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232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2322" name="Shape 2322"/>
          <p:cNvSpPr/>
          <p:nvPr>
            <p:ph type="title"/>
          </p:nvPr>
        </p:nvSpPr>
        <p:spPr>
          <a:prstGeom prst="rect">
            <a:avLst/>
          </a:prstGeom>
        </p:spPr>
        <p:txBody>
          <a:bodyPr/>
          <a:lstStyle/>
          <a:p>
            <a:pPr/>
            <a:r>
              <a:t>Title Text</a:t>
            </a:r>
          </a:p>
        </p:txBody>
      </p:sp>
      <p:sp>
        <p:nvSpPr>
          <p:cNvPr id="2323" name="Shape 232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24" name="Shape 23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33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2332" name="Shape 2332"/>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2333" name="Shape 2333"/>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34" name="Shape 23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5.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41" name="Shape 2341"/>
          <p:cNvSpPr/>
          <p:nvPr>
            <p:ph type="title"/>
          </p:nvPr>
        </p:nvSpPr>
        <p:spPr>
          <a:xfrm>
            <a:off x="381009" y="1"/>
            <a:ext cx="7068016" cy="838201"/>
          </a:xfrm>
          <a:prstGeom prst="rect">
            <a:avLst/>
          </a:prstGeom>
        </p:spPr>
        <p:txBody>
          <a:bodyPr anchor="b"/>
          <a:lstStyle>
            <a:lvl1pPr>
              <a:defRPr sz="2800">
                <a:solidFill>
                  <a:srgbClr val="FFFFFF"/>
                </a:solidFill>
              </a:defRPr>
            </a:lvl1pPr>
          </a:lstStyle>
          <a:p>
            <a:pPr/>
            <a:r>
              <a:t>Title Text</a:t>
            </a:r>
          </a:p>
        </p:txBody>
      </p:sp>
      <p:sp>
        <p:nvSpPr>
          <p:cNvPr id="2342" name="Shape 2342"/>
          <p:cNvSpPr/>
          <p:nvPr>
            <p:ph type="body" sz="half" idx="1"/>
          </p:nvPr>
        </p:nvSpPr>
        <p:spPr>
          <a:xfrm>
            <a:off x="457200" y="1676408"/>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343" name="Shape 234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6.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350"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351" name="Shape 2351"/>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352" name="Shape 235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7.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59" name="Shape 2359"/>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360" name="Shape 2360"/>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361" name="Shape 2361"/>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8.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68" name="Shape 2368"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369" name="Shape 2369"/>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370" name="Shape 2370"/>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371" name="Shape 237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78" name="Shape 2378"/>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2379" name="Shape 2379"/>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380" name="Shape 2380"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2381" name="Shape 2381"/>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1" name="Shape 241"/>
          <p:cNvSpPr/>
          <p:nvPr>
            <p:ph type="title"/>
          </p:nvPr>
        </p:nvSpPr>
        <p:spPr>
          <a:xfrm>
            <a:off x="228600" y="609601"/>
            <a:ext cx="3008314" cy="825501"/>
          </a:xfrm>
          <a:prstGeom prst="rect">
            <a:avLst/>
          </a:prstGeom>
        </p:spPr>
        <p:txBody>
          <a:bodyPr anchor="b"/>
          <a:lstStyle>
            <a:lvl1pPr>
              <a:defRPr b="1" sz="2000">
                <a:solidFill>
                  <a:srgbClr val="262626"/>
                </a:solidFill>
              </a:defRPr>
            </a:lvl1pPr>
          </a:lstStyle>
          <a:p>
            <a:pPr/>
            <a:r>
              <a:t>Title Text</a:t>
            </a:r>
          </a:p>
        </p:txBody>
      </p:sp>
      <p:sp>
        <p:nvSpPr>
          <p:cNvPr id="242" name="Shape 242"/>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43" name="Shape 243"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244" name="Shape 24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0.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88" name="Shape 2388"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389" name="Shape 2389"/>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390" name="Shape 2390" descr="Media Placeholder 8"/>
          <p:cNvSpPr/>
          <p:nvPr>
            <p:ph type="media" sz="half" idx="13"/>
          </p:nvPr>
        </p:nvSpPr>
        <p:spPr>
          <a:xfrm>
            <a:off x="587022" y="838206"/>
            <a:ext cx="4873753" cy="3812824"/>
          </a:xfrm>
          <a:prstGeom prst="rect">
            <a:avLst/>
          </a:prstGeom>
        </p:spPr>
        <p:txBody>
          <a:bodyPr lIns="91439" rIns="91439">
            <a:noAutofit/>
          </a:bodyPr>
          <a:lstStyle/>
          <a:p>
            <a:pPr/>
          </a:p>
        </p:txBody>
      </p:sp>
      <p:sp>
        <p:nvSpPr>
          <p:cNvPr id="2391" name="Shape 2391"/>
          <p:cNvSpPr/>
          <p:nvPr>
            <p:ph type="body" sz="half" idx="1"/>
          </p:nvPr>
        </p:nvSpPr>
        <p:spPr>
          <a:xfrm>
            <a:off x="5776862" y="838206"/>
            <a:ext cx="2819401" cy="4636913"/>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392" name="Shape 239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1.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99" name="Shape 2399"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400" name="Shape 2400"/>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401" name="Shape 2401"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402" name="Shape 2402"/>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403" name="Shape 240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2.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10" name="Shape 2410"/>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411" name="Shape 2411"/>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412" name="Shape 241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3.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19" name="Shape 2419"/>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420" name="Shape 2420"/>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421" name="Shape 24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4.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428"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429" name="Shape 2429"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30" name="Shape 2430"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31" name="Shape 2431"/>
          <p:cNvSpPr/>
          <p:nvPr>
            <p:ph type="title"/>
          </p:nvPr>
        </p:nvSpPr>
        <p:spPr>
          <a:xfrm>
            <a:off x="685800" y="2130454"/>
            <a:ext cx="7772400" cy="1470026"/>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432" name="Shape 2432"/>
          <p:cNvSpPr/>
          <p:nvPr>
            <p:ph type="body" sz="quarter" idx="1"/>
          </p:nvPr>
        </p:nvSpPr>
        <p:spPr>
          <a:xfrm>
            <a:off x="1371600" y="3886200"/>
            <a:ext cx="6400800" cy="1752600"/>
          </a:xfrm>
          <a:prstGeom prst="rect">
            <a:avLst/>
          </a:prstGeom>
        </p:spPr>
        <p:txBody>
          <a:bodyPr lIns="40813" tIns="40813" rIns="40813" bIns="40813"/>
          <a:lstStyle>
            <a:lvl1pPr marL="0" indent="0" algn="ctr">
              <a:spcBef>
                <a:spcPts val="600"/>
              </a:spcBef>
              <a:buSzTx/>
              <a:buFontTx/>
              <a:buNone/>
              <a:defRPr sz="2900">
                <a:solidFill>
                  <a:srgbClr val="000000"/>
                </a:solidFill>
                <a:latin typeface="Trebuchet MS"/>
                <a:ea typeface="Trebuchet MS"/>
                <a:cs typeface="Trebuchet MS"/>
                <a:sym typeface="Trebuchet MS"/>
              </a:defRPr>
            </a:lvl1pPr>
            <a:lvl2pPr marL="0" indent="408140" algn="ctr">
              <a:spcBef>
                <a:spcPts val="600"/>
              </a:spcBef>
              <a:buSzTx/>
              <a:buFontTx/>
              <a:buNone/>
              <a:defRPr sz="2900">
                <a:solidFill>
                  <a:srgbClr val="000000"/>
                </a:solidFill>
                <a:latin typeface="Trebuchet MS"/>
                <a:ea typeface="Trebuchet MS"/>
                <a:cs typeface="Trebuchet MS"/>
                <a:sym typeface="Trebuchet MS"/>
              </a:defRPr>
            </a:lvl2pPr>
            <a:lvl3pPr marL="0" indent="816281" algn="ctr">
              <a:spcBef>
                <a:spcPts val="600"/>
              </a:spcBef>
              <a:buSzTx/>
              <a:buFontTx/>
              <a:buNone/>
              <a:defRPr sz="2900">
                <a:solidFill>
                  <a:srgbClr val="000000"/>
                </a:solidFill>
                <a:latin typeface="Trebuchet MS"/>
                <a:ea typeface="Trebuchet MS"/>
                <a:cs typeface="Trebuchet MS"/>
                <a:sym typeface="Trebuchet MS"/>
              </a:defRPr>
            </a:lvl3pPr>
            <a:lvl4pPr marL="0" indent="1224423" algn="ctr">
              <a:spcBef>
                <a:spcPts val="600"/>
              </a:spcBef>
              <a:buSzTx/>
              <a:buFontTx/>
              <a:buNone/>
              <a:defRPr sz="2900">
                <a:solidFill>
                  <a:srgbClr val="000000"/>
                </a:solidFill>
                <a:latin typeface="Trebuchet MS"/>
                <a:ea typeface="Trebuchet MS"/>
                <a:cs typeface="Trebuchet MS"/>
                <a:sym typeface="Trebuchet MS"/>
              </a:defRPr>
            </a:lvl4pPr>
            <a:lvl5pPr marL="0" indent="1632563" algn="ctr">
              <a:spcBef>
                <a:spcPts val="600"/>
              </a:spcBef>
              <a:buSzTx/>
              <a:buFontTx/>
              <a:buNone/>
              <a:defRPr sz="29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433" name="Shape 2433"/>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pic>
        <p:nvPicPr>
          <p:cNvPr id="2440"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441" name="Shape 2441"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42" name="Shape 2442"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43" name="Shape 2443"/>
          <p:cNvSpPr/>
          <p:nvPr>
            <p:ph type="title"/>
          </p:nvPr>
        </p:nvSpPr>
        <p:spPr>
          <a:xfrm>
            <a:off x="0" y="0"/>
            <a:ext cx="9144000" cy="1114425"/>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444" name="Shape 2444"/>
          <p:cNvSpPr/>
          <p:nvPr>
            <p:ph type="body" idx="1"/>
          </p:nvPr>
        </p:nvSpPr>
        <p:spPr>
          <a:prstGeom prst="rect">
            <a:avLst/>
          </a:prstGeom>
        </p:spPr>
        <p:txBody>
          <a:bodyPr lIns="40813" tIns="40813" rIns="40813" bIns="40813"/>
          <a:lstStyle>
            <a:lvl1pPr marL="304800" indent="-304800">
              <a:spcBef>
                <a:spcPts val="600"/>
              </a:spcBef>
              <a:buClr>
                <a:srgbClr val="003366"/>
              </a:buClr>
              <a:buFont typeface="Wingdings"/>
              <a:buChar char="⬥"/>
              <a:defRPr sz="2900">
                <a:solidFill>
                  <a:srgbClr val="000000"/>
                </a:solidFill>
                <a:latin typeface="Trebuchet MS"/>
                <a:ea typeface="Trebuchet MS"/>
                <a:cs typeface="Trebuchet MS"/>
                <a:sym typeface="Trebuchet MS"/>
              </a:defRPr>
            </a:lvl1pPr>
            <a:lvl2pPr marL="702627" indent="-294640">
              <a:spcBef>
                <a:spcPts val="600"/>
              </a:spcBef>
              <a:buClr>
                <a:srgbClr val="003366"/>
              </a:buClr>
              <a:buFont typeface="Wingdings"/>
              <a:defRPr sz="2900">
                <a:solidFill>
                  <a:srgbClr val="000000"/>
                </a:solidFill>
                <a:latin typeface="Trebuchet MS"/>
                <a:ea typeface="Trebuchet MS"/>
                <a:cs typeface="Trebuchet MS"/>
                <a:sym typeface="Trebuchet MS"/>
              </a:defRPr>
            </a:lvl2pPr>
            <a:lvl3pPr marL="1083829" indent="-267854">
              <a:spcBef>
                <a:spcPts val="600"/>
              </a:spcBef>
              <a:buClr>
                <a:srgbClr val="003366"/>
              </a:buClr>
              <a:buFont typeface="Wingdings"/>
              <a:defRPr sz="2900">
                <a:solidFill>
                  <a:srgbClr val="000000"/>
                </a:solidFill>
                <a:latin typeface="Trebuchet MS"/>
                <a:ea typeface="Trebuchet MS"/>
                <a:cs typeface="Trebuchet MS"/>
                <a:sym typeface="Trebuchet MS"/>
              </a:defRPr>
            </a:lvl3pPr>
            <a:lvl4pPr marL="1551340" indent="-327377">
              <a:spcBef>
                <a:spcPts val="600"/>
              </a:spcBef>
              <a:buClr>
                <a:srgbClr val="003366"/>
              </a:buClr>
              <a:buFont typeface="Wingdings"/>
              <a:defRPr sz="2900">
                <a:solidFill>
                  <a:srgbClr val="000000"/>
                </a:solidFill>
                <a:latin typeface="Trebuchet MS"/>
                <a:ea typeface="Trebuchet MS"/>
                <a:cs typeface="Trebuchet MS"/>
                <a:sym typeface="Trebuchet MS"/>
              </a:defRPr>
            </a:lvl4pPr>
            <a:lvl5pPr marL="1959327" indent="-327377">
              <a:spcBef>
                <a:spcPts val="600"/>
              </a:spcBef>
              <a:buClr>
                <a:srgbClr val="003366"/>
              </a:buClr>
              <a:buFont typeface="Wingdings"/>
              <a:defRPr sz="29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445" name="Shape 2445"/>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6.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solidFill>
          <a:srgbClr val="FFFFFF"/>
        </a:solidFill>
      </p:bgPr>
    </p:bg>
    <p:spTree>
      <p:nvGrpSpPr>
        <p:cNvPr id="1" name=""/>
        <p:cNvGrpSpPr/>
        <p:nvPr/>
      </p:nvGrpSpPr>
      <p:grpSpPr>
        <a:xfrm>
          <a:off x="0" y="0"/>
          <a:ext cx="0" cy="0"/>
          <a:chOff x="0" y="0"/>
          <a:chExt cx="0" cy="0"/>
        </a:xfrm>
      </p:grpSpPr>
      <p:pic>
        <p:nvPicPr>
          <p:cNvPr id="2452"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453" name="Shape 2453"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54" name="Shape 2454"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55" name="Shape 2455"/>
          <p:cNvSpPr/>
          <p:nvPr>
            <p:ph type="title"/>
          </p:nvPr>
        </p:nvSpPr>
        <p:spPr>
          <a:xfrm>
            <a:off x="722312" y="4406901"/>
            <a:ext cx="7772401" cy="1362076"/>
          </a:xfrm>
          <a:prstGeom prst="rect">
            <a:avLst/>
          </a:prstGeom>
        </p:spPr>
        <p:txBody>
          <a:bodyPr lIns="40813" tIns="40813" rIns="40813" bIns="40813" anchor="t"/>
          <a:lstStyle>
            <a:lvl1pPr>
              <a:defRPr b="1" cap="all" sz="3600">
                <a:solidFill>
                  <a:srgbClr val="FFFFFF"/>
                </a:solidFill>
                <a:latin typeface="Trebuchet MS"/>
                <a:ea typeface="Trebuchet MS"/>
                <a:cs typeface="Trebuchet MS"/>
                <a:sym typeface="Trebuchet MS"/>
              </a:defRPr>
            </a:lvl1pPr>
          </a:lstStyle>
          <a:p>
            <a:pPr/>
            <a:r>
              <a:t>Title Text</a:t>
            </a:r>
          </a:p>
        </p:txBody>
      </p:sp>
      <p:sp>
        <p:nvSpPr>
          <p:cNvPr id="2456" name="Shape 2456"/>
          <p:cNvSpPr/>
          <p:nvPr>
            <p:ph type="body" sz="quarter" idx="1"/>
          </p:nvPr>
        </p:nvSpPr>
        <p:spPr>
          <a:xfrm>
            <a:off x="722312" y="2906713"/>
            <a:ext cx="7772401" cy="1500188"/>
          </a:xfrm>
          <a:prstGeom prst="rect">
            <a:avLst/>
          </a:prstGeom>
        </p:spPr>
        <p:txBody>
          <a:bodyPr lIns="40813" tIns="40813" rIns="40813" bIns="40813" anchor="b"/>
          <a:lstStyle>
            <a:lvl1pPr marL="0" indent="0">
              <a:spcBef>
                <a:spcPts val="400"/>
              </a:spcBef>
              <a:buSzTx/>
              <a:buFontTx/>
              <a:buNone/>
              <a:defRPr sz="1800">
                <a:solidFill>
                  <a:srgbClr val="000000"/>
                </a:solidFill>
                <a:latin typeface="Trebuchet MS"/>
                <a:ea typeface="Trebuchet MS"/>
                <a:cs typeface="Trebuchet MS"/>
                <a:sym typeface="Trebuchet MS"/>
              </a:defRPr>
            </a:lvl1pPr>
            <a:lvl2pPr marL="0" indent="408140">
              <a:spcBef>
                <a:spcPts val="400"/>
              </a:spcBef>
              <a:buSzTx/>
              <a:buFontTx/>
              <a:buNone/>
              <a:defRPr sz="1800">
                <a:solidFill>
                  <a:srgbClr val="000000"/>
                </a:solidFill>
                <a:latin typeface="Trebuchet MS"/>
                <a:ea typeface="Trebuchet MS"/>
                <a:cs typeface="Trebuchet MS"/>
                <a:sym typeface="Trebuchet MS"/>
              </a:defRPr>
            </a:lvl2pPr>
            <a:lvl3pPr marL="0" indent="816281">
              <a:spcBef>
                <a:spcPts val="400"/>
              </a:spcBef>
              <a:buSzTx/>
              <a:buFontTx/>
              <a:buNone/>
              <a:defRPr sz="1800">
                <a:solidFill>
                  <a:srgbClr val="000000"/>
                </a:solidFill>
                <a:latin typeface="Trebuchet MS"/>
                <a:ea typeface="Trebuchet MS"/>
                <a:cs typeface="Trebuchet MS"/>
                <a:sym typeface="Trebuchet MS"/>
              </a:defRPr>
            </a:lvl3pPr>
            <a:lvl4pPr marL="0" indent="1224423">
              <a:spcBef>
                <a:spcPts val="400"/>
              </a:spcBef>
              <a:buSzTx/>
              <a:buFontTx/>
              <a:buNone/>
              <a:defRPr sz="1800">
                <a:solidFill>
                  <a:srgbClr val="000000"/>
                </a:solidFill>
                <a:latin typeface="Trebuchet MS"/>
                <a:ea typeface="Trebuchet MS"/>
                <a:cs typeface="Trebuchet MS"/>
                <a:sym typeface="Trebuchet MS"/>
              </a:defRPr>
            </a:lvl4pPr>
            <a:lvl5pPr marL="0" indent="1632563">
              <a:spcBef>
                <a:spcPts val="400"/>
              </a:spcBef>
              <a:buSzTx/>
              <a:buFontTx/>
              <a:buNone/>
              <a:defRPr sz="18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457" name="Shape 2457"/>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7.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solidFill>
          <a:srgbClr val="FFFFFF"/>
        </a:solidFill>
      </p:bgPr>
    </p:bg>
    <p:spTree>
      <p:nvGrpSpPr>
        <p:cNvPr id="1" name=""/>
        <p:cNvGrpSpPr/>
        <p:nvPr/>
      </p:nvGrpSpPr>
      <p:grpSpPr>
        <a:xfrm>
          <a:off x="0" y="0"/>
          <a:ext cx="0" cy="0"/>
          <a:chOff x="0" y="0"/>
          <a:chExt cx="0" cy="0"/>
        </a:xfrm>
      </p:grpSpPr>
      <p:pic>
        <p:nvPicPr>
          <p:cNvPr id="2464"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465" name="Shape 2465"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66" name="Shape 2466"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67" name="Shape 2467"/>
          <p:cNvSpPr/>
          <p:nvPr>
            <p:ph type="title"/>
          </p:nvPr>
        </p:nvSpPr>
        <p:spPr>
          <a:xfrm>
            <a:off x="0" y="0"/>
            <a:ext cx="9144000" cy="1114425"/>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468" name="Shape 2468"/>
          <p:cNvSpPr/>
          <p:nvPr>
            <p:ph type="body" sz="half" idx="1"/>
          </p:nvPr>
        </p:nvSpPr>
        <p:spPr>
          <a:xfrm>
            <a:off x="457200" y="1600200"/>
            <a:ext cx="4038600" cy="4525964"/>
          </a:xfrm>
          <a:prstGeom prst="rect">
            <a:avLst/>
          </a:prstGeom>
        </p:spPr>
        <p:txBody>
          <a:bodyPr lIns="40813" tIns="40813" rIns="40813" bIns="40813"/>
          <a:lstStyle>
            <a:lvl1pPr marL="304800" indent="-304800">
              <a:spcBef>
                <a:spcPts val="600"/>
              </a:spcBef>
              <a:buClr>
                <a:srgbClr val="003366"/>
              </a:buClr>
              <a:buFont typeface="Wingdings"/>
              <a:buChar char="⬥"/>
              <a:defRPr sz="2500">
                <a:solidFill>
                  <a:srgbClr val="000000"/>
                </a:solidFill>
                <a:latin typeface="Trebuchet MS"/>
                <a:ea typeface="Trebuchet MS"/>
                <a:cs typeface="Trebuchet MS"/>
                <a:sym typeface="Trebuchet MS"/>
              </a:defRPr>
            </a:lvl1pPr>
            <a:lvl2pPr marL="696624" indent="-288636">
              <a:spcBef>
                <a:spcPts val="600"/>
              </a:spcBef>
              <a:buClr>
                <a:srgbClr val="003366"/>
              </a:buClr>
              <a:buFont typeface="Wingdings"/>
              <a:defRPr sz="2500">
                <a:solidFill>
                  <a:srgbClr val="000000"/>
                </a:solidFill>
                <a:latin typeface="Trebuchet MS"/>
                <a:ea typeface="Trebuchet MS"/>
                <a:cs typeface="Trebuchet MS"/>
                <a:sym typeface="Trebuchet MS"/>
              </a:defRPr>
            </a:lvl2pPr>
            <a:lvl3pPr marL="1098197" indent="-282222">
              <a:spcBef>
                <a:spcPts val="600"/>
              </a:spcBef>
              <a:buClr>
                <a:srgbClr val="003366"/>
              </a:buClr>
              <a:buFont typeface="Wingdings"/>
              <a:defRPr sz="2500">
                <a:solidFill>
                  <a:srgbClr val="000000"/>
                </a:solidFill>
                <a:latin typeface="Trebuchet MS"/>
                <a:ea typeface="Trebuchet MS"/>
                <a:cs typeface="Trebuchet MS"/>
                <a:sym typeface="Trebuchet MS"/>
              </a:defRPr>
            </a:lvl3pPr>
            <a:lvl4pPr marL="1541462" indent="-317500">
              <a:spcBef>
                <a:spcPts val="600"/>
              </a:spcBef>
              <a:buClr>
                <a:srgbClr val="003366"/>
              </a:buClr>
              <a:buFont typeface="Wingdings"/>
              <a:defRPr sz="2500">
                <a:solidFill>
                  <a:srgbClr val="000000"/>
                </a:solidFill>
                <a:latin typeface="Trebuchet MS"/>
                <a:ea typeface="Trebuchet MS"/>
                <a:cs typeface="Trebuchet MS"/>
                <a:sym typeface="Trebuchet MS"/>
              </a:defRPr>
            </a:lvl4pPr>
            <a:lvl5pPr marL="1949450" indent="-317500">
              <a:spcBef>
                <a:spcPts val="600"/>
              </a:spcBef>
              <a:buClr>
                <a:srgbClr val="003366"/>
              </a:buClr>
              <a:buFont typeface="Wingdings"/>
              <a:defRPr sz="25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469" name="Shape 2469"/>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8.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solidFill>
          <a:srgbClr val="FFFFFF"/>
        </a:solidFill>
      </p:bgPr>
    </p:bg>
    <p:spTree>
      <p:nvGrpSpPr>
        <p:cNvPr id="1" name=""/>
        <p:cNvGrpSpPr/>
        <p:nvPr/>
      </p:nvGrpSpPr>
      <p:grpSpPr>
        <a:xfrm>
          <a:off x="0" y="0"/>
          <a:ext cx="0" cy="0"/>
          <a:chOff x="0" y="0"/>
          <a:chExt cx="0" cy="0"/>
        </a:xfrm>
      </p:grpSpPr>
      <p:pic>
        <p:nvPicPr>
          <p:cNvPr id="2476"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477" name="Shape 2477"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78" name="Shape 2478"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79" name="Shape 2479"/>
          <p:cNvSpPr/>
          <p:nvPr>
            <p:ph type="title"/>
          </p:nvPr>
        </p:nvSpPr>
        <p:spPr>
          <a:xfrm>
            <a:off x="457200" y="274636"/>
            <a:ext cx="8229600" cy="1143001"/>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480" name="Shape 2480"/>
          <p:cNvSpPr/>
          <p:nvPr>
            <p:ph type="body" sz="quarter" idx="1"/>
          </p:nvPr>
        </p:nvSpPr>
        <p:spPr>
          <a:xfrm>
            <a:off x="457201" y="1535112"/>
            <a:ext cx="4040188" cy="639764"/>
          </a:xfrm>
          <a:prstGeom prst="rect">
            <a:avLst/>
          </a:prstGeom>
        </p:spPr>
        <p:txBody>
          <a:bodyPr lIns="40813" tIns="40813" rIns="40813" bIns="40813" anchor="b"/>
          <a:lstStyle>
            <a:lvl1pPr marL="0" indent="0">
              <a:spcBef>
                <a:spcPts val="500"/>
              </a:spcBef>
              <a:buSzTx/>
              <a:buFontTx/>
              <a:buNone/>
              <a:defRPr b="1" sz="2200">
                <a:solidFill>
                  <a:srgbClr val="000000"/>
                </a:solidFill>
                <a:latin typeface="Trebuchet MS"/>
                <a:ea typeface="Trebuchet MS"/>
                <a:cs typeface="Trebuchet MS"/>
                <a:sym typeface="Trebuchet MS"/>
              </a:defRPr>
            </a:lvl1pPr>
            <a:lvl2pPr marL="0" indent="408140">
              <a:spcBef>
                <a:spcPts val="500"/>
              </a:spcBef>
              <a:buSzTx/>
              <a:buFontTx/>
              <a:buNone/>
              <a:defRPr b="1" sz="2200">
                <a:solidFill>
                  <a:srgbClr val="000000"/>
                </a:solidFill>
                <a:latin typeface="Trebuchet MS"/>
                <a:ea typeface="Trebuchet MS"/>
                <a:cs typeface="Trebuchet MS"/>
                <a:sym typeface="Trebuchet MS"/>
              </a:defRPr>
            </a:lvl2pPr>
            <a:lvl3pPr marL="0" indent="816281">
              <a:spcBef>
                <a:spcPts val="500"/>
              </a:spcBef>
              <a:buSzTx/>
              <a:buFontTx/>
              <a:buNone/>
              <a:defRPr b="1" sz="2200">
                <a:solidFill>
                  <a:srgbClr val="000000"/>
                </a:solidFill>
                <a:latin typeface="Trebuchet MS"/>
                <a:ea typeface="Trebuchet MS"/>
                <a:cs typeface="Trebuchet MS"/>
                <a:sym typeface="Trebuchet MS"/>
              </a:defRPr>
            </a:lvl3pPr>
            <a:lvl4pPr marL="0" indent="1224423">
              <a:spcBef>
                <a:spcPts val="500"/>
              </a:spcBef>
              <a:buSzTx/>
              <a:buFontTx/>
              <a:buNone/>
              <a:defRPr b="1" sz="2200">
                <a:solidFill>
                  <a:srgbClr val="000000"/>
                </a:solidFill>
                <a:latin typeface="Trebuchet MS"/>
                <a:ea typeface="Trebuchet MS"/>
                <a:cs typeface="Trebuchet MS"/>
                <a:sym typeface="Trebuchet MS"/>
              </a:defRPr>
            </a:lvl4pPr>
            <a:lvl5pPr marL="0" indent="1632563">
              <a:spcBef>
                <a:spcPts val="500"/>
              </a:spcBef>
              <a:buSzTx/>
              <a:buFontTx/>
              <a:buNone/>
              <a:defRPr b="1" sz="22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481" name="Shape 2481" descr="Text Placeholder 4"/>
          <p:cNvSpPr/>
          <p:nvPr>
            <p:ph type="body" sz="quarter" idx="13"/>
          </p:nvPr>
        </p:nvSpPr>
        <p:spPr>
          <a:xfrm>
            <a:off x="4645033" y="1535112"/>
            <a:ext cx="4041776" cy="639765"/>
          </a:xfrm>
          <a:prstGeom prst="rect">
            <a:avLst/>
          </a:prstGeom>
        </p:spPr>
        <p:txBody>
          <a:bodyPr lIns="40813" tIns="40813" rIns="40813" bIns="40813" anchor="b"/>
          <a:lstStyle/>
          <a:p>
            <a:pPr marL="0" indent="0">
              <a:spcBef>
                <a:spcPts val="500"/>
              </a:spcBef>
              <a:buSzTx/>
              <a:buFontTx/>
              <a:buNone/>
              <a:defRPr b="1" sz="2200">
                <a:solidFill>
                  <a:srgbClr val="000000"/>
                </a:solidFill>
                <a:latin typeface="Trebuchet MS"/>
                <a:ea typeface="Trebuchet MS"/>
                <a:cs typeface="Trebuchet MS"/>
                <a:sym typeface="Trebuchet MS"/>
              </a:defRPr>
            </a:pPr>
          </a:p>
        </p:txBody>
      </p:sp>
      <p:sp>
        <p:nvSpPr>
          <p:cNvPr id="2482" name="Shape 2482"/>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9.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solidFill>
          <a:srgbClr val="FFFFFF"/>
        </a:solidFill>
      </p:bgPr>
    </p:bg>
    <p:spTree>
      <p:nvGrpSpPr>
        <p:cNvPr id="1" name=""/>
        <p:cNvGrpSpPr/>
        <p:nvPr/>
      </p:nvGrpSpPr>
      <p:grpSpPr>
        <a:xfrm>
          <a:off x="0" y="0"/>
          <a:ext cx="0" cy="0"/>
          <a:chOff x="0" y="0"/>
          <a:chExt cx="0" cy="0"/>
        </a:xfrm>
      </p:grpSpPr>
      <p:pic>
        <p:nvPicPr>
          <p:cNvPr id="2489"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490" name="Shape 2490"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91" name="Shape 2491"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492" name="Shape 2492"/>
          <p:cNvSpPr/>
          <p:nvPr>
            <p:ph type="title"/>
          </p:nvPr>
        </p:nvSpPr>
        <p:spPr>
          <a:xfrm>
            <a:off x="0" y="0"/>
            <a:ext cx="9144000" cy="1114425"/>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493" name="Shape 2493"/>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1" name="Shape 251"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52" name="Shape 252"/>
          <p:cNvSpPr/>
          <p:nvPr>
            <p:ph type="title"/>
          </p:nvPr>
        </p:nvSpPr>
        <p:spPr>
          <a:xfrm>
            <a:off x="606551" y="4800600"/>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53" name="Shape 253" descr="Media Placeholder 8"/>
          <p:cNvSpPr/>
          <p:nvPr>
            <p:ph type="media" sz="half" idx="13"/>
          </p:nvPr>
        </p:nvSpPr>
        <p:spPr>
          <a:xfrm>
            <a:off x="587022" y="838200"/>
            <a:ext cx="4873753" cy="3812825"/>
          </a:xfrm>
          <a:prstGeom prst="rect">
            <a:avLst/>
          </a:prstGeom>
        </p:spPr>
        <p:txBody>
          <a:bodyPr lIns="91439" rIns="91439">
            <a:noAutofit/>
          </a:bodyPr>
          <a:lstStyle/>
          <a:p>
            <a:pPr/>
          </a:p>
        </p:txBody>
      </p:sp>
      <p:sp>
        <p:nvSpPr>
          <p:cNvPr id="254" name="Shape 254"/>
          <p:cNvSpPr/>
          <p:nvPr>
            <p:ph type="body" sz="half" idx="1"/>
          </p:nvPr>
        </p:nvSpPr>
        <p:spPr>
          <a:xfrm>
            <a:off x="5776862" y="838202"/>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55" name="Shape 25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0.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pic>
        <p:nvPicPr>
          <p:cNvPr id="2500"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501" name="Shape 2501"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02" name="Shape 2502"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03" name="Shape 2503"/>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1.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pic>
        <p:nvPicPr>
          <p:cNvPr id="2510"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511" name="Shape 2511"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12" name="Shape 2512"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13" name="Shape 2513"/>
          <p:cNvSpPr/>
          <p:nvPr>
            <p:ph type="title"/>
          </p:nvPr>
        </p:nvSpPr>
        <p:spPr>
          <a:xfrm>
            <a:off x="457218" y="273049"/>
            <a:ext cx="3008315" cy="1162051"/>
          </a:xfrm>
          <a:prstGeom prst="rect">
            <a:avLst/>
          </a:prstGeom>
        </p:spPr>
        <p:txBody>
          <a:bodyPr lIns="40813" tIns="40813" rIns="40813" bIns="40813" anchor="b"/>
          <a:lstStyle>
            <a:lvl1pPr>
              <a:defRPr b="1" sz="1800">
                <a:solidFill>
                  <a:srgbClr val="FFFFFF"/>
                </a:solidFill>
                <a:latin typeface="Trebuchet MS"/>
                <a:ea typeface="Trebuchet MS"/>
                <a:cs typeface="Trebuchet MS"/>
                <a:sym typeface="Trebuchet MS"/>
              </a:defRPr>
            </a:lvl1pPr>
          </a:lstStyle>
          <a:p>
            <a:pPr/>
            <a:r>
              <a:t>Title Text</a:t>
            </a:r>
          </a:p>
        </p:txBody>
      </p:sp>
      <p:sp>
        <p:nvSpPr>
          <p:cNvPr id="2514" name="Shape 2514"/>
          <p:cNvSpPr/>
          <p:nvPr>
            <p:ph type="body" idx="1"/>
          </p:nvPr>
        </p:nvSpPr>
        <p:spPr>
          <a:xfrm>
            <a:off x="3575050" y="273079"/>
            <a:ext cx="5111750" cy="5853114"/>
          </a:xfrm>
          <a:prstGeom prst="rect">
            <a:avLst/>
          </a:prstGeom>
        </p:spPr>
        <p:txBody>
          <a:bodyPr lIns="40813" tIns="40813" rIns="40813" bIns="40813"/>
          <a:lstStyle>
            <a:lvl1pPr marL="304800" indent="-304800">
              <a:spcBef>
                <a:spcPts val="600"/>
              </a:spcBef>
              <a:buClr>
                <a:srgbClr val="003366"/>
              </a:buClr>
              <a:buFont typeface="Wingdings"/>
              <a:buChar char="⬥"/>
              <a:defRPr sz="2900">
                <a:solidFill>
                  <a:srgbClr val="000000"/>
                </a:solidFill>
                <a:latin typeface="Trebuchet MS"/>
                <a:ea typeface="Trebuchet MS"/>
                <a:cs typeface="Trebuchet MS"/>
                <a:sym typeface="Trebuchet MS"/>
              </a:defRPr>
            </a:lvl1pPr>
            <a:lvl2pPr marL="702627" indent="-294640">
              <a:spcBef>
                <a:spcPts val="600"/>
              </a:spcBef>
              <a:buClr>
                <a:srgbClr val="003366"/>
              </a:buClr>
              <a:buFont typeface="Wingdings"/>
              <a:defRPr sz="2900">
                <a:solidFill>
                  <a:srgbClr val="000000"/>
                </a:solidFill>
                <a:latin typeface="Trebuchet MS"/>
                <a:ea typeface="Trebuchet MS"/>
                <a:cs typeface="Trebuchet MS"/>
                <a:sym typeface="Trebuchet MS"/>
              </a:defRPr>
            </a:lvl2pPr>
            <a:lvl3pPr marL="1083829" indent="-267854">
              <a:spcBef>
                <a:spcPts val="600"/>
              </a:spcBef>
              <a:buClr>
                <a:srgbClr val="003366"/>
              </a:buClr>
              <a:buFont typeface="Wingdings"/>
              <a:defRPr sz="2900">
                <a:solidFill>
                  <a:srgbClr val="000000"/>
                </a:solidFill>
                <a:latin typeface="Trebuchet MS"/>
                <a:ea typeface="Trebuchet MS"/>
                <a:cs typeface="Trebuchet MS"/>
                <a:sym typeface="Trebuchet MS"/>
              </a:defRPr>
            </a:lvl3pPr>
            <a:lvl4pPr marL="1551340" indent="-327377">
              <a:spcBef>
                <a:spcPts val="600"/>
              </a:spcBef>
              <a:buClr>
                <a:srgbClr val="003366"/>
              </a:buClr>
              <a:buFont typeface="Wingdings"/>
              <a:defRPr sz="2900">
                <a:solidFill>
                  <a:srgbClr val="000000"/>
                </a:solidFill>
                <a:latin typeface="Trebuchet MS"/>
                <a:ea typeface="Trebuchet MS"/>
                <a:cs typeface="Trebuchet MS"/>
                <a:sym typeface="Trebuchet MS"/>
              </a:defRPr>
            </a:lvl4pPr>
            <a:lvl5pPr marL="1959327" indent="-327377">
              <a:spcBef>
                <a:spcPts val="600"/>
              </a:spcBef>
              <a:buClr>
                <a:srgbClr val="003366"/>
              </a:buClr>
              <a:buFont typeface="Wingdings"/>
              <a:defRPr sz="29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515" name="Shape 2515" descr="Text Placeholder 3"/>
          <p:cNvSpPr/>
          <p:nvPr>
            <p:ph type="body" sz="half" idx="13"/>
          </p:nvPr>
        </p:nvSpPr>
        <p:spPr>
          <a:xfrm>
            <a:off x="457218" y="1435104"/>
            <a:ext cx="3008315" cy="4691063"/>
          </a:xfrm>
          <a:prstGeom prst="rect">
            <a:avLst/>
          </a:prstGeom>
        </p:spPr>
        <p:txBody>
          <a:bodyPr lIns="40813" tIns="40813" rIns="40813" bIns="40813"/>
          <a:lstStyle/>
          <a:p>
            <a:pPr marL="0" indent="0">
              <a:spcBef>
                <a:spcPts val="300"/>
              </a:spcBef>
              <a:buSzTx/>
              <a:buFontTx/>
              <a:buNone/>
              <a:defRPr sz="1300">
                <a:solidFill>
                  <a:srgbClr val="000000"/>
                </a:solidFill>
                <a:latin typeface="Trebuchet MS"/>
                <a:ea typeface="Trebuchet MS"/>
                <a:cs typeface="Trebuchet MS"/>
                <a:sym typeface="Trebuchet MS"/>
              </a:defRPr>
            </a:pPr>
          </a:p>
        </p:txBody>
      </p:sp>
      <p:sp>
        <p:nvSpPr>
          <p:cNvPr id="2516" name="Shape 2516"/>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2.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solidFill>
          <a:srgbClr val="FFFFFF"/>
        </a:solidFill>
      </p:bgPr>
    </p:bg>
    <p:spTree>
      <p:nvGrpSpPr>
        <p:cNvPr id="1" name=""/>
        <p:cNvGrpSpPr/>
        <p:nvPr/>
      </p:nvGrpSpPr>
      <p:grpSpPr>
        <a:xfrm>
          <a:off x="0" y="0"/>
          <a:ext cx="0" cy="0"/>
          <a:chOff x="0" y="0"/>
          <a:chExt cx="0" cy="0"/>
        </a:xfrm>
      </p:grpSpPr>
      <p:pic>
        <p:nvPicPr>
          <p:cNvPr id="2523"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524" name="Shape 2524"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25" name="Shape 2525"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26" name="Shape 2526"/>
          <p:cNvSpPr/>
          <p:nvPr>
            <p:ph type="title"/>
          </p:nvPr>
        </p:nvSpPr>
        <p:spPr>
          <a:xfrm>
            <a:off x="1792288" y="4800629"/>
            <a:ext cx="5486401" cy="566738"/>
          </a:xfrm>
          <a:prstGeom prst="rect">
            <a:avLst/>
          </a:prstGeom>
        </p:spPr>
        <p:txBody>
          <a:bodyPr lIns="40813" tIns="40813" rIns="40813" bIns="40813" anchor="b"/>
          <a:lstStyle>
            <a:lvl1pPr>
              <a:defRPr b="1" sz="1800">
                <a:solidFill>
                  <a:srgbClr val="FFFFFF"/>
                </a:solidFill>
                <a:latin typeface="Trebuchet MS"/>
                <a:ea typeface="Trebuchet MS"/>
                <a:cs typeface="Trebuchet MS"/>
                <a:sym typeface="Trebuchet MS"/>
              </a:defRPr>
            </a:lvl1pPr>
          </a:lstStyle>
          <a:p>
            <a:pPr/>
            <a:r>
              <a:t>Title Text</a:t>
            </a:r>
          </a:p>
        </p:txBody>
      </p:sp>
      <p:sp>
        <p:nvSpPr>
          <p:cNvPr id="2527" name="Shape 2527"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528" name="Shape 2528"/>
          <p:cNvSpPr/>
          <p:nvPr>
            <p:ph type="body" sz="quarter" idx="1"/>
          </p:nvPr>
        </p:nvSpPr>
        <p:spPr>
          <a:xfrm>
            <a:off x="1792288" y="5367366"/>
            <a:ext cx="5486401" cy="804864"/>
          </a:xfrm>
          <a:prstGeom prst="rect">
            <a:avLst/>
          </a:prstGeom>
        </p:spPr>
        <p:txBody>
          <a:bodyPr lIns="40813" tIns="40813" rIns="40813" bIns="40813"/>
          <a:lstStyle>
            <a:lvl1pPr marL="0" indent="0">
              <a:spcBef>
                <a:spcPts val="300"/>
              </a:spcBef>
              <a:buSzTx/>
              <a:buFontTx/>
              <a:buNone/>
              <a:defRPr sz="1300">
                <a:solidFill>
                  <a:srgbClr val="000000"/>
                </a:solidFill>
                <a:latin typeface="Trebuchet MS"/>
                <a:ea typeface="Trebuchet MS"/>
                <a:cs typeface="Trebuchet MS"/>
                <a:sym typeface="Trebuchet MS"/>
              </a:defRPr>
            </a:lvl1pPr>
            <a:lvl2pPr marL="0" indent="408140">
              <a:spcBef>
                <a:spcPts val="300"/>
              </a:spcBef>
              <a:buSzTx/>
              <a:buFontTx/>
              <a:buNone/>
              <a:defRPr sz="1300">
                <a:solidFill>
                  <a:srgbClr val="000000"/>
                </a:solidFill>
                <a:latin typeface="Trebuchet MS"/>
                <a:ea typeface="Trebuchet MS"/>
                <a:cs typeface="Trebuchet MS"/>
                <a:sym typeface="Trebuchet MS"/>
              </a:defRPr>
            </a:lvl2pPr>
            <a:lvl3pPr marL="0" indent="816281">
              <a:spcBef>
                <a:spcPts val="300"/>
              </a:spcBef>
              <a:buSzTx/>
              <a:buFontTx/>
              <a:buNone/>
              <a:defRPr sz="1300">
                <a:solidFill>
                  <a:srgbClr val="000000"/>
                </a:solidFill>
                <a:latin typeface="Trebuchet MS"/>
                <a:ea typeface="Trebuchet MS"/>
                <a:cs typeface="Trebuchet MS"/>
                <a:sym typeface="Trebuchet MS"/>
              </a:defRPr>
            </a:lvl3pPr>
            <a:lvl4pPr marL="0" indent="1224423">
              <a:spcBef>
                <a:spcPts val="300"/>
              </a:spcBef>
              <a:buSzTx/>
              <a:buFontTx/>
              <a:buNone/>
              <a:defRPr sz="1300">
                <a:solidFill>
                  <a:srgbClr val="000000"/>
                </a:solidFill>
                <a:latin typeface="Trebuchet MS"/>
                <a:ea typeface="Trebuchet MS"/>
                <a:cs typeface="Trebuchet MS"/>
                <a:sym typeface="Trebuchet MS"/>
              </a:defRPr>
            </a:lvl4pPr>
            <a:lvl5pPr marL="0" indent="1632563">
              <a:spcBef>
                <a:spcPts val="300"/>
              </a:spcBef>
              <a:buSzTx/>
              <a:buFontTx/>
              <a:buNone/>
              <a:defRPr sz="13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529" name="Shape 2529"/>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3.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solidFill>
          <a:srgbClr val="FFFFFF"/>
        </a:solidFill>
      </p:bgPr>
    </p:bg>
    <p:spTree>
      <p:nvGrpSpPr>
        <p:cNvPr id="1" name=""/>
        <p:cNvGrpSpPr/>
        <p:nvPr/>
      </p:nvGrpSpPr>
      <p:grpSpPr>
        <a:xfrm>
          <a:off x="0" y="0"/>
          <a:ext cx="0" cy="0"/>
          <a:chOff x="0" y="0"/>
          <a:chExt cx="0" cy="0"/>
        </a:xfrm>
      </p:grpSpPr>
      <p:pic>
        <p:nvPicPr>
          <p:cNvPr id="2536"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537" name="Shape 2537"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38" name="Shape 2538"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39" name="Shape 2539"/>
          <p:cNvSpPr/>
          <p:nvPr>
            <p:ph type="title"/>
          </p:nvPr>
        </p:nvSpPr>
        <p:spPr>
          <a:xfrm>
            <a:off x="0" y="0"/>
            <a:ext cx="9144000" cy="1114425"/>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540" name="Shape 2540"/>
          <p:cNvSpPr/>
          <p:nvPr>
            <p:ph type="body" idx="1"/>
          </p:nvPr>
        </p:nvSpPr>
        <p:spPr>
          <a:prstGeom prst="rect">
            <a:avLst/>
          </a:prstGeom>
        </p:spPr>
        <p:txBody>
          <a:bodyPr lIns="40813" tIns="40813" rIns="40813" bIns="40813"/>
          <a:lstStyle>
            <a:lvl1pPr marL="304800" indent="-304800">
              <a:spcBef>
                <a:spcPts val="600"/>
              </a:spcBef>
              <a:buClr>
                <a:srgbClr val="003366"/>
              </a:buClr>
              <a:buFont typeface="Wingdings"/>
              <a:buChar char="⬥"/>
              <a:defRPr sz="2900">
                <a:solidFill>
                  <a:srgbClr val="000000"/>
                </a:solidFill>
                <a:latin typeface="Trebuchet MS"/>
                <a:ea typeface="Trebuchet MS"/>
                <a:cs typeface="Trebuchet MS"/>
                <a:sym typeface="Trebuchet MS"/>
              </a:defRPr>
            </a:lvl1pPr>
            <a:lvl2pPr marL="702627" indent="-294640">
              <a:spcBef>
                <a:spcPts val="600"/>
              </a:spcBef>
              <a:buClr>
                <a:srgbClr val="003366"/>
              </a:buClr>
              <a:buFont typeface="Wingdings"/>
              <a:defRPr sz="2900">
                <a:solidFill>
                  <a:srgbClr val="000000"/>
                </a:solidFill>
                <a:latin typeface="Trebuchet MS"/>
                <a:ea typeface="Trebuchet MS"/>
                <a:cs typeface="Trebuchet MS"/>
                <a:sym typeface="Trebuchet MS"/>
              </a:defRPr>
            </a:lvl2pPr>
            <a:lvl3pPr marL="1083829" indent="-267854">
              <a:spcBef>
                <a:spcPts val="600"/>
              </a:spcBef>
              <a:buClr>
                <a:srgbClr val="003366"/>
              </a:buClr>
              <a:buFont typeface="Wingdings"/>
              <a:defRPr sz="2900">
                <a:solidFill>
                  <a:srgbClr val="000000"/>
                </a:solidFill>
                <a:latin typeface="Trebuchet MS"/>
                <a:ea typeface="Trebuchet MS"/>
                <a:cs typeface="Trebuchet MS"/>
                <a:sym typeface="Trebuchet MS"/>
              </a:defRPr>
            </a:lvl3pPr>
            <a:lvl4pPr marL="1551340" indent="-327377">
              <a:spcBef>
                <a:spcPts val="600"/>
              </a:spcBef>
              <a:buClr>
                <a:srgbClr val="003366"/>
              </a:buClr>
              <a:buFont typeface="Wingdings"/>
              <a:defRPr sz="2900">
                <a:solidFill>
                  <a:srgbClr val="000000"/>
                </a:solidFill>
                <a:latin typeface="Trebuchet MS"/>
                <a:ea typeface="Trebuchet MS"/>
                <a:cs typeface="Trebuchet MS"/>
                <a:sym typeface="Trebuchet MS"/>
              </a:defRPr>
            </a:lvl4pPr>
            <a:lvl5pPr marL="1959327" indent="-327377">
              <a:spcBef>
                <a:spcPts val="600"/>
              </a:spcBef>
              <a:buClr>
                <a:srgbClr val="003366"/>
              </a:buClr>
              <a:buFont typeface="Wingdings"/>
              <a:defRPr sz="29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541" name="Shape 2541"/>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4.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solidFill>
          <a:srgbClr val="FFFFFF"/>
        </a:solidFill>
      </p:bgPr>
    </p:bg>
    <p:spTree>
      <p:nvGrpSpPr>
        <p:cNvPr id="1" name=""/>
        <p:cNvGrpSpPr/>
        <p:nvPr/>
      </p:nvGrpSpPr>
      <p:grpSpPr>
        <a:xfrm>
          <a:off x="0" y="0"/>
          <a:ext cx="0" cy="0"/>
          <a:chOff x="0" y="0"/>
          <a:chExt cx="0" cy="0"/>
        </a:xfrm>
      </p:grpSpPr>
      <p:pic>
        <p:nvPicPr>
          <p:cNvPr id="2548" name="image21.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2549" name="Shape 2549"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50" name="Shape 2550"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defTabSz="731837">
              <a:spcBef>
                <a:spcPts val="900"/>
              </a:spcBef>
              <a:defRPr sz="2200">
                <a:solidFill>
                  <a:srgbClr val="CC0000"/>
                </a:solidFill>
                <a:latin typeface="Trebuchet MS"/>
                <a:ea typeface="Trebuchet MS"/>
                <a:cs typeface="Trebuchet MS"/>
                <a:sym typeface="Trebuchet MS"/>
              </a:defRPr>
            </a:pPr>
          </a:p>
        </p:txBody>
      </p:sp>
      <p:sp>
        <p:nvSpPr>
          <p:cNvPr id="2551" name="Shape 2551"/>
          <p:cNvSpPr/>
          <p:nvPr>
            <p:ph type="title"/>
          </p:nvPr>
        </p:nvSpPr>
        <p:spPr>
          <a:xfrm>
            <a:off x="6858000" y="1"/>
            <a:ext cx="2286000" cy="6126163"/>
          </a:xfrm>
          <a:prstGeom prst="rect">
            <a:avLst/>
          </a:prstGeom>
        </p:spPr>
        <p:txBody>
          <a:bodyPr lIns="40813" tIns="40813" rIns="40813" bIns="40813"/>
          <a:lstStyle>
            <a:lvl1pPr algn="ctr">
              <a:defRPr sz="3200">
                <a:solidFill>
                  <a:srgbClr val="FFFFFF"/>
                </a:solidFill>
                <a:latin typeface="Trebuchet MS"/>
                <a:ea typeface="Trebuchet MS"/>
                <a:cs typeface="Trebuchet MS"/>
                <a:sym typeface="Trebuchet MS"/>
              </a:defRPr>
            </a:lvl1pPr>
          </a:lstStyle>
          <a:p>
            <a:pPr/>
            <a:r>
              <a:t>Title Text</a:t>
            </a:r>
          </a:p>
        </p:txBody>
      </p:sp>
      <p:sp>
        <p:nvSpPr>
          <p:cNvPr id="2552" name="Shape 2552"/>
          <p:cNvSpPr/>
          <p:nvPr>
            <p:ph type="body" idx="1"/>
          </p:nvPr>
        </p:nvSpPr>
        <p:spPr>
          <a:xfrm>
            <a:off x="0" y="1"/>
            <a:ext cx="6705600" cy="6126163"/>
          </a:xfrm>
          <a:prstGeom prst="rect">
            <a:avLst/>
          </a:prstGeom>
        </p:spPr>
        <p:txBody>
          <a:bodyPr lIns="40813" tIns="40813" rIns="40813" bIns="40813"/>
          <a:lstStyle>
            <a:lvl1pPr marL="304800" indent="-304800">
              <a:spcBef>
                <a:spcPts val="600"/>
              </a:spcBef>
              <a:buClr>
                <a:srgbClr val="003366"/>
              </a:buClr>
              <a:buFont typeface="Wingdings"/>
              <a:buChar char="⬥"/>
              <a:defRPr sz="2900">
                <a:solidFill>
                  <a:srgbClr val="000000"/>
                </a:solidFill>
                <a:latin typeface="Trebuchet MS"/>
                <a:ea typeface="Trebuchet MS"/>
                <a:cs typeface="Trebuchet MS"/>
                <a:sym typeface="Trebuchet MS"/>
              </a:defRPr>
            </a:lvl1pPr>
            <a:lvl2pPr marL="702627" indent="-294640">
              <a:spcBef>
                <a:spcPts val="600"/>
              </a:spcBef>
              <a:buClr>
                <a:srgbClr val="003366"/>
              </a:buClr>
              <a:buFont typeface="Wingdings"/>
              <a:defRPr sz="2900">
                <a:solidFill>
                  <a:srgbClr val="000000"/>
                </a:solidFill>
                <a:latin typeface="Trebuchet MS"/>
                <a:ea typeface="Trebuchet MS"/>
                <a:cs typeface="Trebuchet MS"/>
                <a:sym typeface="Trebuchet MS"/>
              </a:defRPr>
            </a:lvl2pPr>
            <a:lvl3pPr marL="1083829" indent="-267854">
              <a:spcBef>
                <a:spcPts val="600"/>
              </a:spcBef>
              <a:buClr>
                <a:srgbClr val="003366"/>
              </a:buClr>
              <a:buFont typeface="Wingdings"/>
              <a:defRPr sz="2900">
                <a:solidFill>
                  <a:srgbClr val="000000"/>
                </a:solidFill>
                <a:latin typeface="Trebuchet MS"/>
                <a:ea typeface="Trebuchet MS"/>
                <a:cs typeface="Trebuchet MS"/>
                <a:sym typeface="Trebuchet MS"/>
              </a:defRPr>
            </a:lvl3pPr>
            <a:lvl4pPr marL="1551340" indent="-327377">
              <a:spcBef>
                <a:spcPts val="600"/>
              </a:spcBef>
              <a:buClr>
                <a:srgbClr val="003366"/>
              </a:buClr>
              <a:buFont typeface="Wingdings"/>
              <a:defRPr sz="2900">
                <a:solidFill>
                  <a:srgbClr val="000000"/>
                </a:solidFill>
                <a:latin typeface="Trebuchet MS"/>
                <a:ea typeface="Trebuchet MS"/>
                <a:cs typeface="Trebuchet MS"/>
                <a:sym typeface="Trebuchet MS"/>
              </a:defRPr>
            </a:lvl4pPr>
            <a:lvl5pPr marL="1959327" indent="-327377">
              <a:spcBef>
                <a:spcPts val="600"/>
              </a:spcBef>
              <a:buClr>
                <a:srgbClr val="003366"/>
              </a:buClr>
              <a:buFont typeface="Wingdings"/>
              <a:defRPr sz="29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553" name="Shape 2553"/>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5.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60" name="Shape 2560"/>
          <p:cNvSpPr/>
          <p:nvPr>
            <p:ph type="title"/>
          </p:nvPr>
        </p:nvSpPr>
        <p:spPr>
          <a:xfrm>
            <a:off x="290400" y="3080999"/>
            <a:ext cx="8686801" cy="1095601"/>
          </a:xfrm>
          <a:prstGeom prst="rect">
            <a:avLst/>
          </a:prstGeom>
        </p:spPr>
        <p:txBody>
          <a:bodyPr lIns="40813" tIns="40813" rIns="40813" bIns="40813"/>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latin typeface="Trebuchet MS"/>
                <a:ea typeface="Trebuchet MS"/>
                <a:cs typeface="Trebuchet MS"/>
                <a:sym typeface="Trebuchet MS"/>
              </a:defRPr>
            </a:lvl1pPr>
          </a:lstStyle>
          <a:p>
            <a:pPr/>
            <a:r>
              <a:t>Title Text</a:t>
            </a:r>
          </a:p>
        </p:txBody>
      </p:sp>
      <p:sp>
        <p:nvSpPr>
          <p:cNvPr id="2561" name="Shape 2561"/>
          <p:cNvSpPr/>
          <p:nvPr>
            <p:ph type="body" sz="quarter" idx="1"/>
          </p:nvPr>
        </p:nvSpPr>
        <p:spPr>
          <a:xfrm>
            <a:off x="283951" y="2424752"/>
            <a:ext cx="8694002" cy="639764"/>
          </a:xfrm>
          <a:prstGeom prst="rect">
            <a:avLst/>
          </a:prstGeom>
        </p:spPr>
        <p:txBody>
          <a:bodyPr lIns="40813" tIns="40813" rIns="40813" bIns="40813" anchor="b"/>
          <a:lstStyle>
            <a:lvl1pPr marL="0" indent="0" algn="ctr">
              <a:spcBef>
                <a:spcPts val="600"/>
              </a:spcBef>
              <a:buSzTx/>
              <a:buFontTx/>
              <a:buNone/>
              <a:defRPr sz="2800">
                <a:solidFill>
                  <a:srgbClr val="2E507A">
                    <a:alpha val="81000"/>
                  </a:srgbClr>
                </a:solidFill>
                <a:latin typeface="Trebuchet MS"/>
                <a:ea typeface="Trebuchet MS"/>
                <a:cs typeface="Trebuchet MS"/>
                <a:sym typeface="Trebuchet MS"/>
              </a:defRPr>
            </a:lvl1pPr>
            <a:lvl2pPr marL="0" indent="457200" algn="ctr">
              <a:spcBef>
                <a:spcPts val="600"/>
              </a:spcBef>
              <a:buSzTx/>
              <a:buFontTx/>
              <a:buNone/>
              <a:defRPr sz="2800">
                <a:solidFill>
                  <a:srgbClr val="2E507A">
                    <a:alpha val="81000"/>
                  </a:srgbClr>
                </a:solidFill>
                <a:latin typeface="Trebuchet MS"/>
                <a:ea typeface="Trebuchet MS"/>
                <a:cs typeface="Trebuchet MS"/>
                <a:sym typeface="Trebuchet MS"/>
              </a:defRPr>
            </a:lvl2pPr>
            <a:lvl3pPr marL="0" indent="914400" algn="ctr">
              <a:spcBef>
                <a:spcPts val="600"/>
              </a:spcBef>
              <a:buSzTx/>
              <a:buFontTx/>
              <a:buNone/>
              <a:defRPr sz="2800">
                <a:solidFill>
                  <a:srgbClr val="2E507A">
                    <a:alpha val="81000"/>
                  </a:srgbClr>
                </a:solidFill>
                <a:latin typeface="Trebuchet MS"/>
                <a:ea typeface="Trebuchet MS"/>
                <a:cs typeface="Trebuchet MS"/>
                <a:sym typeface="Trebuchet MS"/>
              </a:defRPr>
            </a:lvl3pPr>
            <a:lvl4pPr marL="0" indent="1371600" algn="ctr">
              <a:spcBef>
                <a:spcPts val="600"/>
              </a:spcBef>
              <a:buSzTx/>
              <a:buFontTx/>
              <a:buNone/>
              <a:defRPr sz="2800">
                <a:solidFill>
                  <a:srgbClr val="2E507A">
                    <a:alpha val="81000"/>
                  </a:srgbClr>
                </a:solidFill>
                <a:latin typeface="Trebuchet MS"/>
                <a:ea typeface="Trebuchet MS"/>
                <a:cs typeface="Trebuchet MS"/>
                <a:sym typeface="Trebuchet MS"/>
              </a:defRPr>
            </a:lvl4pPr>
            <a:lvl5pPr marL="0" indent="1828800" algn="ctr">
              <a:spcBef>
                <a:spcPts val="600"/>
              </a:spcBef>
              <a:buSzTx/>
              <a:buFontTx/>
              <a:buNone/>
              <a:defRPr sz="2800">
                <a:solidFill>
                  <a:srgbClr val="2E507A">
                    <a:alpha val="81000"/>
                  </a:srgbClr>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2562" name="Shape 2562"/>
          <p:cNvSpPr/>
          <p:nvPr>
            <p:ph type="sldNum" sz="quarter" idx="2"/>
          </p:nvPr>
        </p:nvSpPr>
        <p:spPr>
          <a:xfrm>
            <a:off x="0" y="6635750"/>
            <a:ext cx="187569" cy="195928"/>
          </a:xfrm>
          <a:prstGeom prst="rect">
            <a:avLst/>
          </a:prstGeom>
        </p:spPr>
        <p:txBody>
          <a:bodyPr lIns="40813" tIns="40813" rIns="40813" bIns="40813" anchor="t"/>
          <a:lstStyle>
            <a:lvl1pPr algn="l">
              <a:defRPr sz="7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6.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569"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570"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571"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572"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573"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574" name="Shape 2574"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575" name="Shape 2575"/>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576" name="Shape 2576"/>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577" name="Shape 2577"/>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7.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586" name="Group 2586" descr="Oval 3"/>
          <p:cNvGrpSpPr/>
          <p:nvPr/>
        </p:nvGrpSpPr>
        <p:grpSpPr>
          <a:xfrm>
            <a:off x="762000" y="1946208"/>
            <a:ext cx="2057400" cy="2057401"/>
            <a:chOff x="0" y="0"/>
            <a:chExt cx="2057400" cy="2057400"/>
          </a:xfrm>
        </p:grpSpPr>
        <p:sp>
          <p:nvSpPr>
            <p:cNvPr id="2584" name="Shape 2584"/>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585" name="Shape 2585"/>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2589" name="Group 2589" descr="Rectangle 4"/>
          <p:cNvGrpSpPr/>
          <p:nvPr/>
        </p:nvGrpSpPr>
        <p:grpSpPr>
          <a:xfrm>
            <a:off x="8686800" y="5135086"/>
            <a:ext cx="457200" cy="358141"/>
            <a:chOff x="0" y="0"/>
            <a:chExt cx="457200" cy="358140"/>
          </a:xfrm>
        </p:grpSpPr>
        <p:sp>
          <p:nvSpPr>
            <p:cNvPr id="2587" name="Shape 2587"/>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588" name="Shape 2588"/>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2592" name="Group 2592" descr="Oval 5"/>
          <p:cNvGrpSpPr/>
          <p:nvPr/>
        </p:nvGrpSpPr>
        <p:grpSpPr>
          <a:xfrm>
            <a:off x="1007327" y="1992354"/>
            <a:ext cx="1583473" cy="1295401"/>
            <a:chOff x="0" y="0"/>
            <a:chExt cx="1583472" cy="1295400"/>
          </a:xfrm>
        </p:grpSpPr>
        <p:sp>
          <p:nvSpPr>
            <p:cNvPr id="2590" name="Shape 2590"/>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591" name="Shape 2591"/>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2593" name="Shape 2593"/>
          <p:cNvSpPr/>
          <p:nvPr>
            <p:ph type="title"/>
          </p:nvPr>
        </p:nvSpPr>
        <p:spPr>
          <a:xfrm>
            <a:off x="2971800" y="1992354"/>
            <a:ext cx="5867400" cy="1970048"/>
          </a:xfrm>
          <a:prstGeom prst="rect">
            <a:avLst/>
          </a:prstGeom>
        </p:spPr>
        <p:txBody>
          <a:bodyPr/>
          <a:lstStyle>
            <a:lvl1pPr>
              <a:defRPr b="1" cap="all">
                <a:solidFill>
                  <a:srgbClr val="262626"/>
                </a:solidFill>
              </a:defRPr>
            </a:lvl1pPr>
          </a:lstStyle>
          <a:p>
            <a:pPr/>
            <a:r>
              <a:t>Title Text</a:t>
            </a:r>
          </a:p>
        </p:txBody>
      </p:sp>
      <p:sp>
        <p:nvSpPr>
          <p:cNvPr id="2594" name="Shape 2594"/>
          <p:cNvSpPr/>
          <p:nvPr>
            <p:ph type="body" sz="quarter" idx="1"/>
          </p:nvPr>
        </p:nvSpPr>
        <p:spPr>
          <a:xfrm>
            <a:off x="381003"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2595" name="Shape 25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2602"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2603" name="Shape 2603"/>
          <p:cNvSpPr/>
          <p:nvPr>
            <p:ph type="title"/>
          </p:nvPr>
        </p:nvSpPr>
        <p:spPr>
          <a:prstGeom prst="rect">
            <a:avLst/>
          </a:prstGeom>
        </p:spPr>
        <p:txBody>
          <a:bodyPr/>
          <a:lstStyle/>
          <a:p>
            <a:pPr/>
            <a:r>
              <a:t>Title Text</a:t>
            </a:r>
          </a:p>
        </p:txBody>
      </p:sp>
      <p:sp>
        <p:nvSpPr>
          <p:cNvPr id="2604" name="Shape 260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05" name="Shape 26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612"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2613" name="Shape 2613"/>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2614" name="Shape 2614"/>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15" name="Shape 26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2" name="Shape 262"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63" name="Shape 263"/>
          <p:cNvSpPr/>
          <p:nvPr>
            <p:ph type="title"/>
          </p:nvPr>
        </p:nvSpPr>
        <p:spPr>
          <a:xfrm>
            <a:off x="1792288" y="4800600"/>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64" name="Shape 264"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65" name="Shape 265"/>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66" name="Shape 26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0.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22" name="Shape 2622"/>
          <p:cNvSpPr/>
          <p:nvPr>
            <p:ph type="title"/>
          </p:nvPr>
        </p:nvSpPr>
        <p:spPr>
          <a:xfrm>
            <a:off x="381003" y="1"/>
            <a:ext cx="7068016" cy="838201"/>
          </a:xfrm>
          <a:prstGeom prst="rect">
            <a:avLst/>
          </a:prstGeom>
        </p:spPr>
        <p:txBody>
          <a:bodyPr anchor="b"/>
          <a:lstStyle>
            <a:lvl1pPr>
              <a:defRPr sz="2800">
                <a:solidFill>
                  <a:srgbClr val="FFFFFF"/>
                </a:solidFill>
              </a:defRPr>
            </a:lvl1pPr>
          </a:lstStyle>
          <a:p>
            <a:pPr/>
            <a:r>
              <a:t>Title Text</a:t>
            </a:r>
          </a:p>
        </p:txBody>
      </p:sp>
      <p:sp>
        <p:nvSpPr>
          <p:cNvPr id="2623" name="Shape 2623"/>
          <p:cNvSpPr/>
          <p:nvPr>
            <p:ph type="body" sz="half" idx="1"/>
          </p:nvPr>
        </p:nvSpPr>
        <p:spPr>
          <a:xfrm>
            <a:off x="457200" y="1676405"/>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624" name="Shape 2624"/>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1.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631"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632" name="Shape 2632"/>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633" name="Shape 263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2.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40" name="Shape 2640"/>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641" name="Shape 2641"/>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642" name="Shape 264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3.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49" name="Shape 2649"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650" name="Shape 2650"/>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651" name="Shape 2651"/>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652" name="Shape 265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4.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59" name="Shape 2659"/>
          <p:cNvSpPr/>
          <p:nvPr>
            <p:ph type="title"/>
          </p:nvPr>
        </p:nvSpPr>
        <p:spPr>
          <a:xfrm>
            <a:off x="228600" y="609601"/>
            <a:ext cx="3008314" cy="825501"/>
          </a:xfrm>
          <a:prstGeom prst="rect">
            <a:avLst/>
          </a:prstGeom>
        </p:spPr>
        <p:txBody>
          <a:bodyPr anchor="b"/>
          <a:lstStyle>
            <a:lvl1pPr>
              <a:defRPr b="1" sz="2000">
                <a:solidFill>
                  <a:srgbClr val="262626"/>
                </a:solidFill>
              </a:defRPr>
            </a:lvl1pPr>
          </a:lstStyle>
          <a:p>
            <a:pPr/>
            <a:r>
              <a:t>Title Text</a:t>
            </a:r>
          </a:p>
        </p:txBody>
      </p:sp>
      <p:sp>
        <p:nvSpPr>
          <p:cNvPr id="2660" name="Shape 2660"/>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661" name="Shape 2661"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2662" name="Shape 266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5.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69" name="Shape 2669"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670" name="Shape 2670"/>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671" name="Shape 2671" descr="Media Placeholder 8"/>
          <p:cNvSpPr/>
          <p:nvPr>
            <p:ph type="media" sz="half" idx="13"/>
          </p:nvPr>
        </p:nvSpPr>
        <p:spPr>
          <a:xfrm>
            <a:off x="587022" y="838202"/>
            <a:ext cx="4873753" cy="3812824"/>
          </a:xfrm>
          <a:prstGeom prst="rect">
            <a:avLst/>
          </a:prstGeom>
        </p:spPr>
        <p:txBody>
          <a:bodyPr lIns="91439" rIns="91439">
            <a:noAutofit/>
          </a:bodyPr>
          <a:lstStyle/>
          <a:p>
            <a:pPr/>
          </a:p>
        </p:txBody>
      </p:sp>
      <p:sp>
        <p:nvSpPr>
          <p:cNvPr id="2672" name="Shape 2672"/>
          <p:cNvSpPr/>
          <p:nvPr>
            <p:ph type="body" sz="half" idx="1"/>
          </p:nvPr>
        </p:nvSpPr>
        <p:spPr>
          <a:xfrm>
            <a:off x="5776862" y="838203"/>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673" name="Shape 267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6.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80" name="Shape 2680"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681" name="Shape 2681"/>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682" name="Shape 2682"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683" name="Shape 2683"/>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684" name="Shape 268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7.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91" name="Shape 2691"/>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692" name="Shape 2692"/>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693" name="Shape 269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8.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00" name="Shape 2700"/>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701" name="Shape 2701"/>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702" name="Shape 27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709"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710"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711"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712"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713"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714" name="Shape 2714"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715" name="Shape 2715"/>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716" name="Shape 2716"/>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717" name="Shape 2717"/>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3" name="Shape 273"/>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74" name="Shape 274"/>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75" name="Shape 275"/>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0.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726" name="Group 2726" descr="Oval 3"/>
          <p:cNvGrpSpPr/>
          <p:nvPr/>
        </p:nvGrpSpPr>
        <p:grpSpPr>
          <a:xfrm>
            <a:off x="762000" y="1946208"/>
            <a:ext cx="2057400" cy="2057401"/>
            <a:chOff x="0" y="0"/>
            <a:chExt cx="2057400" cy="2057400"/>
          </a:xfrm>
        </p:grpSpPr>
        <p:sp>
          <p:nvSpPr>
            <p:cNvPr id="2724" name="Shape 2724"/>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725" name="Shape 2725"/>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2729" name="Group 2729" descr="Rectangle 4"/>
          <p:cNvGrpSpPr/>
          <p:nvPr/>
        </p:nvGrpSpPr>
        <p:grpSpPr>
          <a:xfrm>
            <a:off x="8686800" y="5135086"/>
            <a:ext cx="457200" cy="358141"/>
            <a:chOff x="0" y="0"/>
            <a:chExt cx="457200" cy="358140"/>
          </a:xfrm>
        </p:grpSpPr>
        <p:sp>
          <p:nvSpPr>
            <p:cNvPr id="2727" name="Shape 2727"/>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728" name="Shape 2728"/>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2732" name="Group 2732" descr="Oval 5"/>
          <p:cNvGrpSpPr/>
          <p:nvPr/>
        </p:nvGrpSpPr>
        <p:grpSpPr>
          <a:xfrm>
            <a:off x="1007327" y="1992354"/>
            <a:ext cx="1583473" cy="1295401"/>
            <a:chOff x="0" y="0"/>
            <a:chExt cx="1583472" cy="1295400"/>
          </a:xfrm>
        </p:grpSpPr>
        <p:sp>
          <p:nvSpPr>
            <p:cNvPr id="2730" name="Shape 2730"/>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731" name="Shape 2731"/>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2733" name="Shape 2733"/>
          <p:cNvSpPr/>
          <p:nvPr>
            <p:ph type="title"/>
          </p:nvPr>
        </p:nvSpPr>
        <p:spPr>
          <a:xfrm>
            <a:off x="2971800" y="1992378"/>
            <a:ext cx="5867400" cy="1970048"/>
          </a:xfrm>
          <a:prstGeom prst="rect">
            <a:avLst/>
          </a:prstGeom>
        </p:spPr>
        <p:txBody>
          <a:bodyPr/>
          <a:lstStyle>
            <a:lvl1pPr>
              <a:defRPr b="1" cap="all">
                <a:solidFill>
                  <a:srgbClr val="262626"/>
                </a:solidFill>
              </a:defRPr>
            </a:lvl1pPr>
          </a:lstStyle>
          <a:p>
            <a:pPr/>
            <a:r>
              <a:t>Title Text</a:t>
            </a:r>
          </a:p>
        </p:txBody>
      </p:sp>
      <p:sp>
        <p:nvSpPr>
          <p:cNvPr id="2734" name="Shape 2734"/>
          <p:cNvSpPr/>
          <p:nvPr>
            <p:ph type="body" sz="quarter" idx="1"/>
          </p:nvPr>
        </p:nvSpPr>
        <p:spPr>
          <a:xfrm>
            <a:off x="381039"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2735" name="Shape 27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1.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2742"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2743" name="Shape 2743"/>
          <p:cNvSpPr/>
          <p:nvPr>
            <p:ph type="title"/>
          </p:nvPr>
        </p:nvSpPr>
        <p:spPr>
          <a:prstGeom prst="rect">
            <a:avLst/>
          </a:prstGeom>
        </p:spPr>
        <p:txBody>
          <a:bodyPr/>
          <a:lstStyle/>
          <a:p>
            <a:pPr/>
            <a:r>
              <a:t>Title Text</a:t>
            </a:r>
          </a:p>
        </p:txBody>
      </p:sp>
      <p:sp>
        <p:nvSpPr>
          <p:cNvPr id="2744" name="Shape 274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45" name="Shape 27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752"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2753" name="Shape 2753"/>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2754" name="Shape 2754"/>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55" name="Shape 27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3.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62" name="Shape 2762"/>
          <p:cNvSpPr/>
          <p:nvPr>
            <p:ph type="title"/>
          </p:nvPr>
        </p:nvSpPr>
        <p:spPr>
          <a:xfrm>
            <a:off x="381029" y="1"/>
            <a:ext cx="7068017" cy="838201"/>
          </a:xfrm>
          <a:prstGeom prst="rect">
            <a:avLst/>
          </a:prstGeom>
        </p:spPr>
        <p:txBody>
          <a:bodyPr anchor="b"/>
          <a:lstStyle>
            <a:lvl1pPr>
              <a:defRPr sz="2800">
                <a:solidFill>
                  <a:srgbClr val="FFFFFF"/>
                </a:solidFill>
              </a:defRPr>
            </a:lvl1pPr>
          </a:lstStyle>
          <a:p>
            <a:pPr/>
            <a:r>
              <a:t>Title Text</a:t>
            </a:r>
          </a:p>
        </p:txBody>
      </p:sp>
      <p:sp>
        <p:nvSpPr>
          <p:cNvPr id="2763" name="Shape 2763"/>
          <p:cNvSpPr/>
          <p:nvPr>
            <p:ph type="body" sz="half" idx="1"/>
          </p:nvPr>
        </p:nvSpPr>
        <p:spPr>
          <a:xfrm>
            <a:off x="457200" y="1676412"/>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764" name="Shape 2764"/>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4.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771"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772" name="Shape 2772"/>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773" name="Shape 277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5.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80" name="Shape 2780"/>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781" name="Shape 2781"/>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782" name="Shape 278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6.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89" name="Shape 2789"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790" name="Shape 2790"/>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791" name="Shape 2791"/>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792" name="Shape 279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7.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99" name="Shape 2799"/>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2800" name="Shape 2800"/>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801" name="Shape 2801"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2802" name="Shape 280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8.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09" name="Shape 2809"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810" name="Shape 2810"/>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811" name="Shape 2811" descr="Media Placeholder 8"/>
          <p:cNvSpPr/>
          <p:nvPr>
            <p:ph type="media" sz="half" idx="13"/>
          </p:nvPr>
        </p:nvSpPr>
        <p:spPr>
          <a:xfrm>
            <a:off x="587022" y="838225"/>
            <a:ext cx="4873753" cy="3812825"/>
          </a:xfrm>
          <a:prstGeom prst="rect">
            <a:avLst/>
          </a:prstGeom>
        </p:spPr>
        <p:txBody>
          <a:bodyPr lIns="91439" rIns="91439">
            <a:noAutofit/>
          </a:bodyPr>
          <a:lstStyle/>
          <a:p>
            <a:pPr/>
          </a:p>
        </p:txBody>
      </p:sp>
      <p:sp>
        <p:nvSpPr>
          <p:cNvPr id="2812" name="Shape 2812"/>
          <p:cNvSpPr/>
          <p:nvPr>
            <p:ph type="body" sz="half" idx="1"/>
          </p:nvPr>
        </p:nvSpPr>
        <p:spPr>
          <a:xfrm>
            <a:off x="5776862" y="838227"/>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813" name="Shape 28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20" name="Shape 2820"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821" name="Shape 2821"/>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822" name="Shape 2822"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823" name="Shape 2823"/>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824" name="Shape 282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2" name="Shape 282"/>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83" name="Shape 283"/>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84" name="Shape 28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31" name="Shape 2831"/>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832" name="Shape 2832"/>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833" name="Shape 283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40" name="Shape 2840"/>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841" name="Shape 2841"/>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842" name="Shape 28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2.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849"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850"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851"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852"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853"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854" name="Shape 2854"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855" name="Shape 2855"/>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856" name="Shape 2856"/>
          <p:cNvSpPr/>
          <p:nvPr>
            <p:ph type="title"/>
          </p:nvPr>
        </p:nvSpPr>
        <p:spPr>
          <a:xfrm>
            <a:off x="106344" y="4114808"/>
            <a:ext cx="7315201" cy="914401"/>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857" name="Shape 2857"/>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66" name="Group 2866" descr="Oval 3"/>
          <p:cNvGrpSpPr/>
          <p:nvPr/>
        </p:nvGrpSpPr>
        <p:grpSpPr>
          <a:xfrm>
            <a:off x="762000" y="1946217"/>
            <a:ext cx="2057400" cy="2057401"/>
            <a:chOff x="0" y="0"/>
            <a:chExt cx="2057400" cy="2057400"/>
          </a:xfrm>
        </p:grpSpPr>
        <p:sp>
          <p:nvSpPr>
            <p:cNvPr id="2864" name="Shape 2864"/>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2865" name="Shape 2865"/>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2869" name="Group 2869" descr="Rectangle 4"/>
          <p:cNvGrpSpPr/>
          <p:nvPr/>
        </p:nvGrpSpPr>
        <p:grpSpPr>
          <a:xfrm>
            <a:off x="8686800" y="5135086"/>
            <a:ext cx="457200" cy="358141"/>
            <a:chOff x="0" y="0"/>
            <a:chExt cx="457200" cy="358140"/>
          </a:xfrm>
        </p:grpSpPr>
        <p:sp>
          <p:nvSpPr>
            <p:cNvPr id="2867" name="Shape 2867"/>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868" name="Shape 2868"/>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2872" name="Group 2872" descr="Oval 5"/>
          <p:cNvGrpSpPr/>
          <p:nvPr/>
        </p:nvGrpSpPr>
        <p:grpSpPr>
          <a:xfrm>
            <a:off x="1007327" y="1992354"/>
            <a:ext cx="1583473" cy="1295401"/>
            <a:chOff x="0" y="0"/>
            <a:chExt cx="1583472" cy="1295400"/>
          </a:xfrm>
        </p:grpSpPr>
        <p:sp>
          <p:nvSpPr>
            <p:cNvPr id="2870" name="Shape 2870"/>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871" name="Shape 2871"/>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2873" name="Shape 2873"/>
          <p:cNvSpPr/>
          <p:nvPr>
            <p:ph type="title"/>
          </p:nvPr>
        </p:nvSpPr>
        <p:spPr>
          <a:xfrm>
            <a:off x="2971800" y="1992401"/>
            <a:ext cx="5867400" cy="1970048"/>
          </a:xfrm>
          <a:prstGeom prst="rect">
            <a:avLst/>
          </a:prstGeom>
        </p:spPr>
        <p:txBody>
          <a:bodyPr/>
          <a:lstStyle>
            <a:lvl1pPr>
              <a:defRPr b="1" cap="all">
                <a:solidFill>
                  <a:srgbClr val="262626"/>
                </a:solidFill>
              </a:defRPr>
            </a:lvl1pPr>
          </a:lstStyle>
          <a:p>
            <a:pPr/>
            <a:r>
              <a:t>Title Text</a:t>
            </a:r>
          </a:p>
        </p:txBody>
      </p:sp>
      <p:sp>
        <p:nvSpPr>
          <p:cNvPr id="2874" name="Shape 2874"/>
          <p:cNvSpPr/>
          <p:nvPr>
            <p:ph type="body" sz="quarter" idx="1"/>
          </p:nvPr>
        </p:nvSpPr>
        <p:spPr>
          <a:xfrm>
            <a:off x="381071" y="5105408"/>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2875" name="Shape 28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2882"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2883" name="Shape 2883"/>
          <p:cNvSpPr/>
          <p:nvPr>
            <p:ph type="title"/>
          </p:nvPr>
        </p:nvSpPr>
        <p:spPr>
          <a:prstGeom prst="rect">
            <a:avLst/>
          </a:prstGeom>
        </p:spPr>
        <p:txBody>
          <a:bodyPr/>
          <a:lstStyle/>
          <a:p>
            <a:pPr/>
            <a:r>
              <a:t>Title Text</a:t>
            </a:r>
          </a:p>
        </p:txBody>
      </p:sp>
      <p:sp>
        <p:nvSpPr>
          <p:cNvPr id="2884" name="Shape 288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85" name="Shape 28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892"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2893" name="Shape 2893"/>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2894" name="Shape 2894"/>
          <p:cNvSpPr/>
          <p:nvPr>
            <p:ph type="body" idx="1"/>
          </p:nvPr>
        </p:nvSpPr>
        <p:spPr>
          <a:xfrm>
            <a:off x="457200" y="1600209"/>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95" name="Shape 28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6.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02" name="Shape 2902"/>
          <p:cNvSpPr/>
          <p:nvPr>
            <p:ph type="title"/>
          </p:nvPr>
        </p:nvSpPr>
        <p:spPr>
          <a:xfrm>
            <a:off x="381029" y="1"/>
            <a:ext cx="7068017" cy="838201"/>
          </a:xfrm>
          <a:prstGeom prst="rect">
            <a:avLst/>
          </a:prstGeom>
        </p:spPr>
        <p:txBody>
          <a:bodyPr anchor="b"/>
          <a:lstStyle>
            <a:lvl1pPr>
              <a:defRPr sz="2800">
                <a:solidFill>
                  <a:srgbClr val="FFFFFF"/>
                </a:solidFill>
              </a:defRPr>
            </a:lvl1pPr>
          </a:lstStyle>
          <a:p>
            <a:pPr/>
            <a:r>
              <a:t>Title Text</a:t>
            </a:r>
          </a:p>
        </p:txBody>
      </p:sp>
      <p:sp>
        <p:nvSpPr>
          <p:cNvPr id="2903" name="Shape 2903"/>
          <p:cNvSpPr/>
          <p:nvPr>
            <p:ph type="body" sz="half" idx="1"/>
          </p:nvPr>
        </p:nvSpPr>
        <p:spPr>
          <a:xfrm>
            <a:off x="457200" y="1676433"/>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904" name="Shape 2904"/>
          <p:cNvSpPr/>
          <p:nvPr>
            <p:ph type="sldNum" sz="quarter" idx="2"/>
          </p:nvPr>
        </p:nvSpPr>
        <p:spPr>
          <a:prstGeom prst="rect">
            <a:avLst/>
          </a:prstGeom>
        </p:spPr>
        <p:txBody>
          <a:bodyPr/>
          <a:lstStyle>
            <a:lvl1pPr>
              <a:defRPr>
                <a:solidFill>
                  <a:srgbClr val="8B8B8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7.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911"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2912" name="Shape 2912"/>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2913" name="Shape 29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8.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20" name="Shape 2920"/>
          <p:cNvSpPr/>
          <p:nvPr>
            <p:ph type="title"/>
          </p:nvPr>
        </p:nvSpPr>
        <p:spPr>
          <a:xfrm>
            <a:off x="290400" y="3081008"/>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2921" name="Shape 2921"/>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2922" name="Shape 2922"/>
          <p:cNvSpPr/>
          <p:nvPr>
            <p:ph type="sldNum" sz="quarter" idx="2"/>
          </p:nvPr>
        </p:nvSpPr>
        <p:spPr>
          <a:prstGeom prst="rect">
            <a:avLst/>
          </a:prstGeom>
        </p:spPr>
        <p:txBody>
          <a:bodyPr/>
          <a:lstStyle>
            <a:lvl1pPr>
              <a:defRPr>
                <a:solidFill>
                  <a:srgbClr val="8B8B8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9.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29" name="Shape 2929"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2930" name="Shape 2930"/>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2931" name="Shape 2931"/>
          <p:cNvSpPr/>
          <p:nvPr>
            <p:ph type="body" sz="quarter" idx="1"/>
          </p:nvPr>
        </p:nvSpPr>
        <p:spPr>
          <a:xfrm>
            <a:off x="4648200" y="664788"/>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2932" name="Shape 293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91"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92"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93"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94"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95"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96" name="Shape 296"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97" name="Shape 297"/>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98" name="Shape 298"/>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99" name="Shape 299"/>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0.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39" name="Shape 2939"/>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2940" name="Shape 2940"/>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941" name="Shape 2941" descr="Text Placeholder 3"/>
          <p:cNvSpPr/>
          <p:nvPr>
            <p:ph type="body" sz="quarter" idx="13"/>
          </p:nvPr>
        </p:nvSpPr>
        <p:spPr>
          <a:xfrm>
            <a:off x="228599" y="1435109"/>
            <a:ext cx="3008315" cy="3822699"/>
          </a:xfrm>
          <a:prstGeom prst="rect">
            <a:avLst/>
          </a:prstGeom>
        </p:spPr>
        <p:txBody>
          <a:bodyPr/>
          <a:lstStyle/>
          <a:p>
            <a:pPr marL="0" indent="0">
              <a:spcBef>
                <a:spcPts val="300"/>
              </a:spcBef>
              <a:buSzTx/>
              <a:buFontTx/>
              <a:buNone/>
              <a:defRPr sz="1400">
                <a:solidFill>
                  <a:srgbClr val="5C5C5C"/>
                </a:solidFill>
              </a:defRPr>
            </a:pPr>
          </a:p>
        </p:txBody>
      </p:sp>
      <p:sp>
        <p:nvSpPr>
          <p:cNvPr id="2942" name="Shape 294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1.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49" name="Shape 2949"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950" name="Shape 2950"/>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951" name="Shape 2951" descr="Media Placeholder 8"/>
          <p:cNvSpPr/>
          <p:nvPr>
            <p:ph type="media" sz="half" idx="13"/>
          </p:nvPr>
        </p:nvSpPr>
        <p:spPr>
          <a:xfrm>
            <a:off x="587022" y="838246"/>
            <a:ext cx="4873753" cy="3812825"/>
          </a:xfrm>
          <a:prstGeom prst="rect">
            <a:avLst/>
          </a:prstGeom>
        </p:spPr>
        <p:txBody>
          <a:bodyPr lIns="91439" rIns="91439">
            <a:noAutofit/>
          </a:bodyPr>
          <a:lstStyle/>
          <a:p>
            <a:pPr/>
          </a:p>
        </p:txBody>
      </p:sp>
      <p:sp>
        <p:nvSpPr>
          <p:cNvPr id="2952" name="Shape 2952"/>
          <p:cNvSpPr/>
          <p:nvPr>
            <p:ph type="body" sz="half" idx="1"/>
          </p:nvPr>
        </p:nvSpPr>
        <p:spPr>
          <a:xfrm>
            <a:off x="5776862" y="838249"/>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953" name="Shape 295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2.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60" name="Shape 2960"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2961" name="Shape 2961"/>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2962" name="Shape 2962"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963" name="Shape 2963"/>
          <p:cNvSpPr/>
          <p:nvPr>
            <p:ph type="body" sz="quarter" idx="1"/>
          </p:nvPr>
        </p:nvSpPr>
        <p:spPr>
          <a:xfrm>
            <a:off x="1792288" y="5562608"/>
            <a:ext cx="5486401" cy="609601"/>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964" name="Shape 296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3.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71" name="Shape 2971"/>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972" name="Shape 2972"/>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2973" name="Shape 2973"/>
          <p:cNvSpPr/>
          <p:nvPr>
            <p:ph type="sldNum" sz="quarter" idx="2"/>
          </p:nvPr>
        </p:nvSpPr>
        <p:spPr>
          <a:prstGeom prst="rect">
            <a:avLst/>
          </a:prstGeom>
        </p:spPr>
        <p:txBody>
          <a:bodyPr/>
          <a:lstStyle>
            <a:lvl1pPr>
              <a:defRPr>
                <a:solidFill>
                  <a:srgbClr val="8B8B8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4.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80" name="Shape 2980"/>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2981" name="Shape 2981"/>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2982" name="Shape 29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5.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989"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2990"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2991"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2992"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2993"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2994" name="Shape 2994"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2995" name="Shape 2995"/>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2996" name="Shape 2996"/>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2997" name="Shape 2997"/>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6.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3006" name="Group 3006" descr="Oval 3"/>
          <p:cNvGrpSpPr/>
          <p:nvPr/>
        </p:nvGrpSpPr>
        <p:grpSpPr>
          <a:xfrm>
            <a:off x="762000" y="1946208"/>
            <a:ext cx="2057400" cy="2057401"/>
            <a:chOff x="0" y="0"/>
            <a:chExt cx="2057400" cy="2057400"/>
          </a:xfrm>
        </p:grpSpPr>
        <p:sp>
          <p:nvSpPr>
            <p:cNvPr id="3004" name="Shape 3004"/>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3005" name="Shape 3005"/>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3009" name="Group 3009" descr="Rectangle 4"/>
          <p:cNvGrpSpPr/>
          <p:nvPr/>
        </p:nvGrpSpPr>
        <p:grpSpPr>
          <a:xfrm>
            <a:off x="8686800" y="5135086"/>
            <a:ext cx="457200" cy="358141"/>
            <a:chOff x="0" y="0"/>
            <a:chExt cx="457200" cy="358140"/>
          </a:xfrm>
        </p:grpSpPr>
        <p:sp>
          <p:nvSpPr>
            <p:cNvPr id="3007" name="Shape 3007"/>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008" name="Shape 3008"/>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3012" name="Group 3012" descr="Oval 5"/>
          <p:cNvGrpSpPr/>
          <p:nvPr/>
        </p:nvGrpSpPr>
        <p:grpSpPr>
          <a:xfrm>
            <a:off x="1007327" y="1992354"/>
            <a:ext cx="1583473" cy="1295401"/>
            <a:chOff x="0" y="0"/>
            <a:chExt cx="1583472" cy="1295400"/>
          </a:xfrm>
        </p:grpSpPr>
        <p:sp>
          <p:nvSpPr>
            <p:cNvPr id="3010" name="Shape 3010"/>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011" name="Shape 3011"/>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3013" name="Shape 3013"/>
          <p:cNvSpPr/>
          <p:nvPr>
            <p:ph type="title"/>
          </p:nvPr>
        </p:nvSpPr>
        <p:spPr>
          <a:xfrm>
            <a:off x="2971800" y="1992359"/>
            <a:ext cx="5867400" cy="1970048"/>
          </a:xfrm>
          <a:prstGeom prst="rect">
            <a:avLst/>
          </a:prstGeom>
        </p:spPr>
        <p:txBody>
          <a:bodyPr/>
          <a:lstStyle>
            <a:lvl1pPr>
              <a:defRPr b="1" cap="all">
                <a:solidFill>
                  <a:srgbClr val="262626"/>
                </a:solidFill>
              </a:defRPr>
            </a:lvl1pPr>
          </a:lstStyle>
          <a:p>
            <a:pPr/>
            <a:r>
              <a:t>Title Text</a:t>
            </a:r>
          </a:p>
        </p:txBody>
      </p:sp>
      <p:sp>
        <p:nvSpPr>
          <p:cNvPr id="3014" name="Shape 3014"/>
          <p:cNvSpPr/>
          <p:nvPr>
            <p:ph type="body" sz="quarter" idx="1"/>
          </p:nvPr>
        </p:nvSpPr>
        <p:spPr>
          <a:xfrm>
            <a:off x="381010" y="5105401"/>
            <a:ext cx="8229601"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3015" name="Shape 30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3022"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3023" name="Shape 3023"/>
          <p:cNvSpPr/>
          <p:nvPr>
            <p:ph type="title"/>
          </p:nvPr>
        </p:nvSpPr>
        <p:spPr>
          <a:prstGeom prst="rect">
            <a:avLst/>
          </a:prstGeom>
        </p:spPr>
        <p:txBody>
          <a:bodyPr/>
          <a:lstStyle/>
          <a:p>
            <a:pPr/>
            <a:r>
              <a:t>Title Text</a:t>
            </a:r>
          </a:p>
        </p:txBody>
      </p:sp>
      <p:sp>
        <p:nvSpPr>
          <p:cNvPr id="3024" name="Shape 302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25" name="Shape 30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032"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3033" name="Shape 3033"/>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3034" name="Shape 3034"/>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35" name="Shape 30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9.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42" name="Shape 3042"/>
          <p:cNvSpPr/>
          <p:nvPr>
            <p:ph type="title"/>
          </p:nvPr>
        </p:nvSpPr>
        <p:spPr>
          <a:xfrm>
            <a:off x="381009" y="1"/>
            <a:ext cx="7068016" cy="838201"/>
          </a:xfrm>
          <a:prstGeom prst="rect">
            <a:avLst/>
          </a:prstGeom>
        </p:spPr>
        <p:txBody>
          <a:bodyPr anchor="b"/>
          <a:lstStyle>
            <a:lvl1pPr>
              <a:defRPr sz="2800">
                <a:solidFill>
                  <a:srgbClr val="FFFFFF"/>
                </a:solidFill>
              </a:defRPr>
            </a:lvl1pPr>
          </a:lstStyle>
          <a:p>
            <a:pPr/>
            <a:r>
              <a:t>Title Text</a:t>
            </a:r>
          </a:p>
        </p:txBody>
      </p:sp>
      <p:sp>
        <p:nvSpPr>
          <p:cNvPr id="3043" name="Shape 3043"/>
          <p:cNvSpPr/>
          <p:nvPr>
            <p:ph type="body" sz="half" idx="1"/>
          </p:nvPr>
        </p:nvSpPr>
        <p:spPr>
          <a:xfrm>
            <a:off x="457200" y="1676408"/>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3044" name="Shape 3044"/>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308" name="Group 308" descr="Oval 3"/>
          <p:cNvGrpSpPr/>
          <p:nvPr/>
        </p:nvGrpSpPr>
        <p:grpSpPr>
          <a:xfrm>
            <a:off x="762000" y="1946208"/>
            <a:ext cx="2057400" cy="2057401"/>
            <a:chOff x="0" y="0"/>
            <a:chExt cx="2057400" cy="2057400"/>
          </a:xfrm>
        </p:grpSpPr>
        <p:sp>
          <p:nvSpPr>
            <p:cNvPr id="306" name="Shape 306"/>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307" name="Shape 307"/>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311" name="Group 311" descr="Rectangle 4"/>
          <p:cNvGrpSpPr/>
          <p:nvPr/>
        </p:nvGrpSpPr>
        <p:grpSpPr>
          <a:xfrm>
            <a:off x="8686800" y="5135086"/>
            <a:ext cx="457200" cy="358141"/>
            <a:chOff x="0" y="0"/>
            <a:chExt cx="457200" cy="358140"/>
          </a:xfrm>
        </p:grpSpPr>
        <p:sp>
          <p:nvSpPr>
            <p:cNvPr id="309" name="Shape 309"/>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10" name="Shape 310"/>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314" name="Group 314" descr="Oval 5"/>
          <p:cNvGrpSpPr/>
          <p:nvPr/>
        </p:nvGrpSpPr>
        <p:grpSpPr>
          <a:xfrm>
            <a:off x="1007327" y="1992354"/>
            <a:ext cx="1583473" cy="1295401"/>
            <a:chOff x="0" y="0"/>
            <a:chExt cx="1583472" cy="1295400"/>
          </a:xfrm>
        </p:grpSpPr>
        <p:sp>
          <p:nvSpPr>
            <p:cNvPr id="312" name="Shape 312"/>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13" name="Shape 313"/>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315" name="Shape 315"/>
          <p:cNvSpPr/>
          <p:nvPr>
            <p:ph type="title"/>
          </p:nvPr>
        </p:nvSpPr>
        <p:spPr>
          <a:xfrm>
            <a:off x="2971800" y="1992378"/>
            <a:ext cx="5867400" cy="1970048"/>
          </a:xfrm>
          <a:prstGeom prst="rect">
            <a:avLst/>
          </a:prstGeom>
        </p:spPr>
        <p:txBody>
          <a:bodyPr/>
          <a:lstStyle>
            <a:lvl1pPr>
              <a:defRPr b="1" cap="all">
                <a:solidFill>
                  <a:srgbClr val="262626"/>
                </a:solidFill>
              </a:defRPr>
            </a:lvl1pPr>
          </a:lstStyle>
          <a:p>
            <a:pPr/>
            <a:r>
              <a:t>Title Text</a:t>
            </a:r>
          </a:p>
        </p:txBody>
      </p:sp>
      <p:sp>
        <p:nvSpPr>
          <p:cNvPr id="316" name="Shape 316"/>
          <p:cNvSpPr/>
          <p:nvPr>
            <p:ph type="body" sz="quarter" idx="1"/>
          </p:nvPr>
        </p:nvSpPr>
        <p:spPr>
          <a:xfrm>
            <a:off x="381039"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317" name="Shape 3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0.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051"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3052" name="Shape 3052"/>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3053" name="Shape 305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1.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60" name="Shape 3060"/>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3061" name="Shape 3061"/>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3062" name="Shape 3062"/>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2.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69" name="Shape 3069"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3070" name="Shape 3070"/>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3071" name="Shape 3071"/>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3072" name="Shape 307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3.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79" name="Shape 3079"/>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3080" name="Shape 3080"/>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081" name="Shape 3081"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3082" name="Shape 308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4.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89" name="Shape 3089"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3090" name="Shape 3090"/>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3091" name="Shape 3091" descr="Media Placeholder 8"/>
          <p:cNvSpPr/>
          <p:nvPr>
            <p:ph type="media" sz="half" idx="13"/>
          </p:nvPr>
        </p:nvSpPr>
        <p:spPr>
          <a:xfrm>
            <a:off x="587022" y="838206"/>
            <a:ext cx="4873753" cy="3812824"/>
          </a:xfrm>
          <a:prstGeom prst="rect">
            <a:avLst/>
          </a:prstGeom>
        </p:spPr>
        <p:txBody>
          <a:bodyPr lIns="91439" rIns="91439">
            <a:noAutofit/>
          </a:bodyPr>
          <a:lstStyle/>
          <a:p>
            <a:pPr/>
          </a:p>
        </p:txBody>
      </p:sp>
      <p:sp>
        <p:nvSpPr>
          <p:cNvPr id="3092" name="Shape 3092"/>
          <p:cNvSpPr/>
          <p:nvPr>
            <p:ph type="body" sz="half" idx="1"/>
          </p:nvPr>
        </p:nvSpPr>
        <p:spPr>
          <a:xfrm>
            <a:off x="5776862" y="838206"/>
            <a:ext cx="2819401" cy="4636913"/>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093" name="Shape 309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5.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00" name="Shape 3100"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3101" name="Shape 3101"/>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3102" name="Shape 3102"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3103" name="Shape 3103"/>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3104" name="Shape 310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6.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11" name="Shape 3111"/>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3112" name="Shape 3112"/>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3113" name="Shape 3113"/>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7.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20" name="Shape 3120"/>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3121" name="Shape 3121"/>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3122" name="Shape 3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324"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325" name="Shape 325"/>
          <p:cNvSpPr/>
          <p:nvPr>
            <p:ph type="title"/>
          </p:nvPr>
        </p:nvSpPr>
        <p:spPr>
          <a:prstGeom prst="rect">
            <a:avLst/>
          </a:prstGeom>
        </p:spPr>
        <p:txBody>
          <a:bodyPr/>
          <a:lstStyle/>
          <a:p>
            <a:pPr/>
            <a:r>
              <a:t>Title Text</a:t>
            </a:r>
          </a:p>
        </p:txBody>
      </p:sp>
      <p:sp>
        <p:nvSpPr>
          <p:cNvPr id="326" name="Shape 32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7" name="Shape 3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a:r>
              <a:t>Title Text</a:t>
            </a:r>
          </a:p>
        </p:txBody>
      </p:sp>
      <p:sp>
        <p:nvSpPr>
          <p:cNvPr id="46" name="Shape 4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34"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335" name="Shape 335"/>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336" name="Shape 336"/>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7" name="Shape 3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4" name="Shape 344"/>
          <p:cNvSpPr/>
          <p:nvPr>
            <p:ph type="title"/>
          </p:nvPr>
        </p:nvSpPr>
        <p:spPr>
          <a:xfrm>
            <a:off x="381029" y="1"/>
            <a:ext cx="7068017" cy="838201"/>
          </a:xfrm>
          <a:prstGeom prst="rect">
            <a:avLst/>
          </a:prstGeom>
        </p:spPr>
        <p:txBody>
          <a:bodyPr anchor="b"/>
          <a:lstStyle>
            <a:lvl1pPr>
              <a:defRPr sz="2800">
                <a:solidFill>
                  <a:srgbClr val="FFFFFF"/>
                </a:solidFill>
              </a:defRPr>
            </a:lvl1pPr>
          </a:lstStyle>
          <a:p>
            <a:pPr/>
            <a:r>
              <a:t>Title Text</a:t>
            </a:r>
          </a:p>
        </p:txBody>
      </p:sp>
      <p:sp>
        <p:nvSpPr>
          <p:cNvPr id="345" name="Shape 345"/>
          <p:cNvSpPr/>
          <p:nvPr>
            <p:ph type="body" sz="half" idx="1"/>
          </p:nvPr>
        </p:nvSpPr>
        <p:spPr>
          <a:xfrm>
            <a:off x="457200" y="1676412"/>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346" name="Shape 346"/>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53"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354" name="Shape 354"/>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355" name="Shape 35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2" name="Shape 362"/>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363" name="Shape 363"/>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364" name="Shape 364"/>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1" name="Shape 371"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372" name="Shape 372"/>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373" name="Shape 373"/>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374" name="Shape 37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1" name="Shape 381"/>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382" name="Shape 382"/>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83" name="Shape 383"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384" name="Shape 38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1" name="Shape 391"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392" name="Shape 392"/>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393" name="Shape 393" descr="Media Placeholder 8"/>
          <p:cNvSpPr/>
          <p:nvPr>
            <p:ph type="media" sz="half" idx="13"/>
          </p:nvPr>
        </p:nvSpPr>
        <p:spPr>
          <a:xfrm>
            <a:off x="587022" y="838225"/>
            <a:ext cx="4873753" cy="3812825"/>
          </a:xfrm>
          <a:prstGeom prst="rect">
            <a:avLst/>
          </a:prstGeom>
        </p:spPr>
        <p:txBody>
          <a:bodyPr lIns="91439" rIns="91439">
            <a:noAutofit/>
          </a:bodyPr>
          <a:lstStyle/>
          <a:p>
            <a:pPr/>
          </a:p>
        </p:txBody>
      </p:sp>
      <p:sp>
        <p:nvSpPr>
          <p:cNvPr id="394" name="Shape 394"/>
          <p:cNvSpPr/>
          <p:nvPr>
            <p:ph type="body" sz="half" idx="1"/>
          </p:nvPr>
        </p:nvSpPr>
        <p:spPr>
          <a:xfrm>
            <a:off x="5776862" y="838227"/>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95" name="Shape 39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2" name="Shape 402"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403" name="Shape 403"/>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404" name="Shape 404"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405" name="Shape 405"/>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406" name="Shape 40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3" name="Shape 413"/>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414" name="Shape 414"/>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415" name="Shape 415"/>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2" name="Shape 422"/>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423" name="Shape 423"/>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424" name="Shape 4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4"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55" name="Shape 55"/>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56" name="Shape 56"/>
          <p:cNvSpPr/>
          <p:nvPr>
            <p:ph type="body" idx="1"/>
          </p:nvPr>
        </p:nvSpPr>
        <p:spPr>
          <a:xfrm>
            <a:off x="457200" y="1600209"/>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431" name="image2.jpeg" descr="Picture 3"/>
          <p:cNvPicPr>
            <a:picLocks noChangeAspect="1"/>
          </p:cNvPicPr>
          <p:nvPr/>
        </p:nvPicPr>
        <p:blipFill>
          <a:blip r:embed="rId2">
            <a:extLst/>
          </a:blip>
          <a:stretch>
            <a:fillRect/>
          </a:stretch>
        </p:blipFill>
        <p:spPr>
          <a:xfrm>
            <a:off x="20637" y="20637"/>
            <a:ext cx="3498851" cy="2825751"/>
          </a:xfrm>
          <a:prstGeom prst="rect">
            <a:avLst/>
          </a:prstGeom>
          <a:ln w="12700">
            <a:miter lim="400000"/>
          </a:ln>
        </p:spPr>
      </p:pic>
      <p:pic>
        <p:nvPicPr>
          <p:cNvPr id="432"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433"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434" name="image5.jpeg" descr="Picture 6"/>
          <p:cNvPicPr>
            <a:picLocks noChangeAspect="1"/>
          </p:cNvPicPr>
          <p:nvPr/>
        </p:nvPicPr>
        <p:blipFill>
          <a:blip r:embed="rId5">
            <a:extLst/>
          </a:blip>
          <a:stretch>
            <a:fillRect/>
          </a:stretch>
        </p:blipFill>
        <p:spPr>
          <a:xfrm>
            <a:off x="7662863" y="2819400"/>
            <a:ext cx="1460501" cy="2293939"/>
          </a:xfrm>
          <a:prstGeom prst="rect">
            <a:avLst/>
          </a:prstGeom>
          <a:ln w="12700">
            <a:miter lim="400000"/>
          </a:ln>
        </p:spPr>
      </p:pic>
      <p:pic>
        <p:nvPicPr>
          <p:cNvPr id="435" name="image6.jpeg" descr="Picture 7"/>
          <p:cNvPicPr>
            <a:picLocks noChangeAspect="1"/>
          </p:cNvPicPr>
          <p:nvPr/>
        </p:nvPicPr>
        <p:blipFill>
          <a:blip r:embed="rId6">
            <a:extLst/>
          </a:blip>
          <a:stretch>
            <a:fillRect/>
          </a:stretch>
        </p:blipFill>
        <p:spPr>
          <a:xfrm>
            <a:off x="20637" y="5089525"/>
            <a:ext cx="9097963" cy="1738314"/>
          </a:xfrm>
          <a:prstGeom prst="rect">
            <a:avLst/>
          </a:prstGeom>
          <a:ln w="12700">
            <a:miter lim="400000"/>
          </a:ln>
        </p:spPr>
      </p:pic>
      <p:sp>
        <p:nvSpPr>
          <p:cNvPr id="436" name="Shape 436"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a:solidFill>
                  <a:srgbClr val="F47F28"/>
                </a:solidFill>
              </a:defRPr>
            </a:pPr>
          </a:p>
        </p:txBody>
      </p:sp>
      <p:sp>
        <p:nvSpPr>
          <p:cNvPr id="437" name="Shape 437"/>
          <p:cNvSpPr/>
          <p:nvPr>
            <p:ph type="body" sz="quarter" idx="1"/>
          </p:nvPr>
        </p:nvSpPr>
        <p:spPr>
          <a:xfrm>
            <a:off x="3581400" y="1295400"/>
            <a:ext cx="5105400" cy="1416269"/>
          </a:xfrm>
          <a:prstGeom prst="rect">
            <a:avLst/>
          </a:prstGeom>
        </p:spPr>
        <p:txBody>
          <a:bodyPr anchor="b"/>
          <a:lstStyle>
            <a:lvl1pPr algn="r">
              <a:spcBef>
                <a:spcPts val="500"/>
              </a:spcBef>
              <a:buSzTx/>
              <a:buFontTx/>
              <a:buNone/>
              <a:defRPr sz="2200">
                <a:solidFill>
                  <a:srgbClr val="5C5C5C"/>
                </a:solidFill>
              </a:defRPr>
            </a:lvl1pPr>
            <a:lvl2pPr marL="681717" indent="-224517" algn="r">
              <a:spcBef>
                <a:spcPts val="500"/>
              </a:spcBef>
              <a:buFontTx/>
              <a:defRPr sz="2200">
                <a:solidFill>
                  <a:srgbClr val="5C5C5C"/>
                </a:solidFill>
              </a:defRPr>
            </a:lvl2pPr>
            <a:lvl3pPr marL="1123950" indent="-209550" algn="r">
              <a:spcBef>
                <a:spcPts val="500"/>
              </a:spcBef>
              <a:buFontTx/>
              <a:defRPr sz="2200">
                <a:solidFill>
                  <a:srgbClr val="5C5C5C"/>
                </a:solidFill>
              </a:defRPr>
            </a:lvl3pPr>
            <a:lvl4pPr marL="1623060" indent="-251460" algn="r">
              <a:spcBef>
                <a:spcPts val="500"/>
              </a:spcBef>
              <a:buFontTx/>
              <a:defRPr sz="2200">
                <a:solidFill>
                  <a:srgbClr val="5C5C5C"/>
                </a:solidFill>
              </a:defRPr>
            </a:lvl4pPr>
            <a:lvl5pPr marL="2080260" indent="-251460" algn="r">
              <a:spcBef>
                <a:spcPts val="500"/>
              </a:spcBef>
              <a:buFontTx/>
              <a:defRPr sz="2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438" name="Shape 438"/>
          <p:cNvSpPr/>
          <p:nvPr>
            <p:ph type="title"/>
          </p:nvPr>
        </p:nvSpPr>
        <p:spPr>
          <a:xfrm>
            <a:off x="106344" y="4114800"/>
            <a:ext cx="7315201" cy="914400"/>
          </a:xfrm>
          <a:prstGeom prst="rect">
            <a:avLst/>
          </a:prstGeom>
        </p:spPr>
        <p:txBody>
          <a:bodyPr anchor="b"/>
          <a:lstStyle>
            <a:lvl1pPr algn="ctr">
              <a:defRPr b="1" sz="3600">
                <a:solidFill>
                  <a:srgbClr val="FFFFFF"/>
                </a:solidFill>
                <a:latin typeface="Arial"/>
                <a:ea typeface="Arial"/>
                <a:cs typeface="Arial"/>
                <a:sym typeface="Arial"/>
              </a:defRPr>
            </a:lvl1pPr>
          </a:lstStyle>
          <a:p>
            <a:pPr/>
            <a:r>
              <a:t>Title Text</a:t>
            </a:r>
          </a:p>
        </p:txBody>
      </p:sp>
      <p:sp>
        <p:nvSpPr>
          <p:cNvPr id="439" name="Shape 439"/>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448" name="Group 448" descr="Oval 3"/>
          <p:cNvGrpSpPr/>
          <p:nvPr/>
        </p:nvGrpSpPr>
        <p:grpSpPr>
          <a:xfrm>
            <a:off x="762000" y="1946208"/>
            <a:ext cx="2057400" cy="2057401"/>
            <a:chOff x="0" y="0"/>
            <a:chExt cx="2057400" cy="2057400"/>
          </a:xfrm>
        </p:grpSpPr>
        <p:sp>
          <p:nvSpPr>
            <p:cNvPr id="446" name="Shape 446"/>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447" name="Shape 447"/>
            <p:cNvSpPr/>
            <p:nvPr/>
          </p:nvSpPr>
          <p:spPr>
            <a:xfrm>
              <a:off x="301299" y="849630"/>
              <a:ext cx="1454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grpSp>
        <p:nvGrpSpPr>
          <p:cNvPr id="451" name="Group 451" descr="Rectangle 4"/>
          <p:cNvGrpSpPr/>
          <p:nvPr/>
        </p:nvGrpSpPr>
        <p:grpSpPr>
          <a:xfrm>
            <a:off x="8686800" y="5135086"/>
            <a:ext cx="457200" cy="358141"/>
            <a:chOff x="0" y="0"/>
            <a:chExt cx="457200" cy="358140"/>
          </a:xfrm>
        </p:grpSpPr>
        <p:sp>
          <p:nvSpPr>
            <p:cNvPr id="449" name="Shape 449"/>
            <p:cNvSpPr/>
            <p:nvPr/>
          </p:nvSpPr>
          <p:spPr>
            <a:xfrm>
              <a:off x="0" y="1306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0" name="Shape 450"/>
            <p:cNvSpPr/>
            <p:nvPr/>
          </p:nvSpPr>
          <p:spPr>
            <a:xfrm>
              <a:off x="0" y="-1"/>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6600"/>
                  </a:solidFill>
                </a:defRPr>
              </a:lvl1pPr>
            </a:lstStyle>
            <a:p>
              <a:pPr/>
              <a:r>
                <a:t>           </a:t>
              </a:r>
            </a:p>
          </p:txBody>
        </p:sp>
      </p:grpSp>
      <p:grpSp>
        <p:nvGrpSpPr>
          <p:cNvPr id="454" name="Group 454" descr="Oval 5"/>
          <p:cNvGrpSpPr/>
          <p:nvPr/>
        </p:nvGrpSpPr>
        <p:grpSpPr>
          <a:xfrm>
            <a:off x="1007327" y="1992354"/>
            <a:ext cx="1583473" cy="1295401"/>
            <a:chOff x="0" y="0"/>
            <a:chExt cx="1583472" cy="1295400"/>
          </a:xfrm>
        </p:grpSpPr>
        <p:sp>
          <p:nvSpPr>
            <p:cNvPr id="452" name="Shape 452"/>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53" name="Shape 453"/>
            <p:cNvSpPr/>
            <p:nvPr/>
          </p:nvSpPr>
          <p:spPr>
            <a:xfrm>
              <a:off x="231894" y="468629"/>
              <a:ext cx="111968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       </a:t>
              </a:r>
            </a:p>
          </p:txBody>
        </p:sp>
      </p:grpSp>
      <p:sp>
        <p:nvSpPr>
          <p:cNvPr id="455" name="Shape 455"/>
          <p:cNvSpPr/>
          <p:nvPr>
            <p:ph type="title"/>
          </p:nvPr>
        </p:nvSpPr>
        <p:spPr>
          <a:xfrm>
            <a:off x="2971800" y="1992354"/>
            <a:ext cx="5867400" cy="1970048"/>
          </a:xfrm>
          <a:prstGeom prst="rect">
            <a:avLst/>
          </a:prstGeom>
        </p:spPr>
        <p:txBody>
          <a:bodyPr/>
          <a:lstStyle>
            <a:lvl1pPr>
              <a:defRPr b="1" cap="all">
                <a:solidFill>
                  <a:srgbClr val="262626"/>
                </a:solidFill>
              </a:defRPr>
            </a:lvl1pPr>
          </a:lstStyle>
          <a:p>
            <a:pPr/>
            <a:r>
              <a:t>Title Text</a:t>
            </a:r>
          </a:p>
        </p:txBody>
      </p:sp>
      <p:sp>
        <p:nvSpPr>
          <p:cNvPr id="456" name="Shape 456"/>
          <p:cNvSpPr/>
          <p:nvPr>
            <p:ph type="body" sz="quarter" idx="1"/>
          </p:nvPr>
        </p:nvSpPr>
        <p:spPr>
          <a:xfrm>
            <a:off x="381003" y="5105401"/>
            <a:ext cx="8229602" cy="375788"/>
          </a:xfrm>
          <a:prstGeom prst="rect">
            <a:avLst/>
          </a:prstGeom>
        </p:spPr>
        <p:txBody>
          <a:bodyPr anchor="b"/>
          <a:lstStyle>
            <a:lvl1pPr marL="0" indent="0" algn="r">
              <a:spcBef>
                <a:spcPts val="400"/>
              </a:spcBef>
              <a:buSzTx/>
              <a:buFontTx/>
              <a:buNone/>
              <a:defRPr sz="1800">
                <a:solidFill>
                  <a:srgbClr val="727272"/>
                </a:solidFill>
              </a:defRPr>
            </a:lvl1pPr>
            <a:lvl2pPr marL="0" indent="457200" algn="r">
              <a:spcBef>
                <a:spcPts val="400"/>
              </a:spcBef>
              <a:buSzTx/>
              <a:buFontTx/>
              <a:buNone/>
              <a:defRPr sz="1800">
                <a:solidFill>
                  <a:srgbClr val="727272"/>
                </a:solidFill>
              </a:defRPr>
            </a:lvl2pPr>
            <a:lvl3pPr marL="0" indent="914400" algn="r">
              <a:spcBef>
                <a:spcPts val="400"/>
              </a:spcBef>
              <a:buSzTx/>
              <a:buFontTx/>
              <a:buNone/>
              <a:defRPr sz="1800">
                <a:solidFill>
                  <a:srgbClr val="727272"/>
                </a:solidFill>
              </a:defRPr>
            </a:lvl3pPr>
            <a:lvl4pPr marL="0" indent="1371600" algn="r">
              <a:spcBef>
                <a:spcPts val="400"/>
              </a:spcBef>
              <a:buSzTx/>
              <a:buFontTx/>
              <a:buNone/>
              <a:defRPr sz="1800">
                <a:solidFill>
                  <a:srgbClr val="727272"/>
                </a:solidFill>
              </a:defRPr>
            </a:lvl4pPr>
            <a:lvl5pPr marL="0" indent="1828800" algn="r">
              <a:spcBef>
                <a:spcPts val="400"/>
              </a:spcBef>
              <a:buSzTx/>
              <a:buFontTx/>
              <a:buNone/>
              <a:defRPr sz="18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457" name="Shape 4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464"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465" name="Shape 465"/>
          <p:cNvSpPr/>
          <p:nvPr>
            <p:ph type="title"/>
          </p:nvPr>
        </p:nvSpPr>
        <p:spPr>
          <a:prstGeom prst="rect">
            <a:avLst/>
          </a:prstGeom>
        </p:spPr>
        <p:txBody>
          <a:bodyPr/>
          <a:lstStyle/>
          <a:p>
            <a:pPr/>
            <a:r>
              <a:t>Title Text</a:t>
            </a:r>
          </a:p>
        </p:txBody>
      </p:sp>
      <p:sp>
        <p:nvSpPr>
          <p:cNvPr id="466" name="Shape 46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7" name="Shape 46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74"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475" name="Shape 475"/>
          <p:cNvSpPr/>
          <p:nvPr>
            <p:ph type="title"/>
          </p:nvPr>
        </p:nvSpPr>
        <p:spPr>
          <a:xfrm>
            <a:off x="457200" y="274638"/>
            <a:ext cx="8229600" cy="1143001"/>
          </a:xfrm>
          <a:prstGeom prst="rect">
            <a:avLst/>
          </a:prstGeom>
        </p:spPr>
        <p:txBody>
          <a:bodyPr/>
          <a:lstStyle>
            <a:lvl1pPr algn="ctr">
              <a:defRPr sz="4400">
                <a:solidFill>
                  <a:srgbClr val="262626"/>
                </a:solidFill>
              </a:defRPr>
            </a:lvl1pPr>
          </a:lstStyle>
          <a:p>
            <a:pPr/>
            <a:r>
              <a:t>Title Text</a:t>
            </a:r>
          </a:p>
        </p:txBody>
      </p:sp>
      <p:sp>
        <p:nvSpPr>
          <p:cNvPr id="476" name="Shape 476"/>
          <p:cNvSpPr/>
          <p:nvPr>
            <p:ph type="body" idx="1"/>
          </p:nvPr>
        </p:nvSpPr>
        <p:spPr>
          <a:xfrm>
            <a:off x="457200" y="1600200"/>
            <a:ext cx="8229600" cy="4525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7" name="Shape 4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4" name="Shape 484"/>
          <p:cNvSpPr/>
          <p:nvPr>
            <p:ph type="title"/>
          </p:nvPr>
        </p:nvSpPr>
        <p:spPr>
          <a:xfrm>
            <a:off x="381003" y="1"/>
            <a:ext cx="7068016" cy="838201"/>
          </a:xfrm>
          <a:prstGeom prst="rect">
            <a:avLst/>
          </a:prstGeom>
        </p:spPr>
        <p:txBody>
          <a:bodyPr anchor="b"/>
          <a:lstStyle>
            <a:lvl1pPr>
              <a:defRPr sz="2800">
                <a:solidFill>
                  <a:srgbClr val="FFFFFF"/>
                </a:solidFill>
              </a:defRPr>
            </a:lvl1pPr>
          </a:lstStyle>
          <a:p>
            <a:pPr/>
            <a:r>
              <a:t>Title Text</a:t>
            </a:r>
          </a:p>
        </p:txBody>
      </p:sp>
      <p:sp>
        <p:nvSpPr>
          <p:cNvPr id="485" name="Shape 485"/>
          <p:cNvSpPr/>
          <p:nvPr>
            <p:ph type="body" sz="half" idx="1"/>
          </p:nvPr>
        </p:nvSpPr>
        <p:spPr>
          <a:xfrm>
            <a:off x="457200" y="1676405"/>
            <a:ext cx="4038600" cy="397145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86" name="Shape 486"/>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93"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494" name="Shape 494"/>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495" name="Shape 49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2" name="Shape 502"/>
          <p:cNvSpPr/>
          <p:nvPr>
            <p:ph type="title"/>
          </p:nvPr>
        </p:nvSpPr>
        <p:spPr>
          <a:xfrm>
            <a:off x="290400" y="3080999"/>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503" name="Shape 503"/>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504" name="Shape 504"/>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1" name="Shape 511"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512" name="Shape 512"/>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513" name="Shape 513"/>
          <p:cNvSpPr/>
          <p:nvPr>
            <p:ph type="body" sz="quarter" idx="1"/>
          </p:nvPr>
        </p:nvSpPr>
        <p:spPr>
          <a:xfrm>
            <a:off x="4648200" y="664780"/>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514" name="Shape 51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21" name="Shape 521"/>
          <p:cNvSpPr/>
          <p:nvPr>
            <p:ph type="title"/>
          </p:nvPr>
        </p:nvSpPr>
        <p:spPr>
          <a:xfrm>
            <a:off x="228600" y="609601"/>
            <a:ext cx="3008314" cy="825501"/>
          </a:xfrm>
          <a:prstGeom prst="rect">
            <a:avLst/>
          </a:prstGeom>
        </p:spPr>
        <p:txBody>
          <a:bodyPr anchor="b"/>
          <a:lstStyle>
            <a:lvl1pPr>
              <a:defRPr b="1" sz="2000">
                <a:solidFill>
                  <a:srgbClr val="262626"/>
                </a:solidFill>
              </a:defRPr>
            </a:lvl1pPr>
          </a:lstStyle>
          <a:p>
            <a:pPr/>
            <a:r>
              <a:t>Title Text</a:t>
            </a:r>
          </a:p>
        </p:txBody>
      </p:sp>
      <p:sp>
        <p:nvSpPr>
          <p:cNvPr id="522" name="Shape 522"/>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523" name="Shape 523" descr="Text Placeholder 3"/>
          <p:cNvSpPr/>
          <p:nvPr>
            <p:ph type="body" sz="quarter" idx="13"/>
          </p:nvPr>
        </p:nvSpPr>
        <p:spPr>
          <a:xfrm>
            <a:off x="228599" y="1435100"/>
            <a:ext cx="3008315" cy="3822700"/>
          </a:xfrm>
          <a:prstGeom prst="rect">
            <a:avLst/>
          </a:prstGeom>
        </p:spPr>
        <p:txBody>
          <a:bodyPr/>
          <a:lstStyle/>
          <a:p>
            <a:pPr marL="0" indent="0">
              <a:spcBef>
                <a:spcPts val="300"/>
              </a:spcBef>
              <a:buSzTx/>
              <a:buFontTx/>
              <a:buNone/>
              <a:defRPr sz="1400">
                <a:solidFill>
                  <a:srgbClr val="5C5C5C"/>
                </a:solidFill>
              </a:defRPr>
            </a:pPr>
          </a:p>
        </p:txBody>
      </p:sp>
      <p:sp>
        <p:nvSpPr>
          <p:cNvPr id="524" name="Shape 52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31" name="Shape 531" descr="Rectangle 4"/>
          <p:cNvSpPr/>
          <p:nvPr/>
        </p:nvSpPr>
        <p:spPr>
          <a:xfrm>
            <a:off x="595312" y="4800600"/>
            <a:ext cx="4873626"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532" name="Shape 532"/>
          <p:cNvSpPr/>
          <p:nvPr>
            <p:ph type="title"/>
          </p:nvPr>
        </p:nvSpPr>
        <p:spPr>
          <a:xfrm>
            <a:off x="606551" y="4800601"/>
            <a:ext cx="4809246"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533" name="Shape 533" descr="Media Placeholder 8"/>
          <p:cNvSpPr/>
          <p:nvPr>
            <p:ph type="media" sz="half" idx="13"/>
          </p:nvPr>
        </p:nvSpPr>
        <p:spPr>
          <a:xfrm>
            <a:off x="587022" y="838202"/>
            <a:ext cx="4873753" cy="3812824"/>
          </a:xfrm>
          <a:prstGeom prst="rect">
            <a:avLst/>
          </a:prstGeom>
        </p:spPr>
        <p:txBody>
          <a:bodyPr lIns="91439" rIns="91439">
            <a:noAutofit/>
          </a:bodyPr>
          <a:lstStyle/>
          <a:p>
            <a:pPr/>
          </a:p>
        </p:txBody>
      </p:sp>
      <p:sp>
        <p:nvSpPr>
          <p:cNvPr id="534" name="Shape 534"/>
          <p:cNvSpPr/>
          <p:nvPr>
            <p:ph type="body" sz="half" idx="1"/>
          </p:nvPr>
        </p:nvSpPr>
        <p:spPr>
          <a:xfrm>
            <a:off x="5776862" y="838203"/>
            <a:ext cx="2819401" cy="4636912"/>
          </a:xfrm>
          <a:prstGeom prst="rect">
            <a:avLst/>
          </a:prstGeom>
        </p:spPr>
        <p:txBody>
          <a:bodyPr/>
          <a:lstStyle>
            <a:lvl1pPr marL="0" indent="0">
              <a:spcBef>
                <a:spcPts val="500"/>
              </a:spcBef>
              <a:buSzTx/>
              <a:buFontTx/>
              <a:buNone/>
              <a:defRPr sz="2400">
                <a:solidFill>
                  <a:srgbClr val="FFFFFF"/>
                </a:solidFill>
              </a:defRPr>
            </a:lvl1pPr>
            <a:lvl2pPr marL="702128" indent="-244928">
              <a:spcBef>
                <a:spcPts val="500"/>
              </a:spcBef>
              <a:buFontTx/>
              <a:defRPr sz="2400">
                <a:solidFill>
                  <a:srgbClr val="FFFFFF"/>
                </a:solidFill>
              </a:defRPr>
            </a:lvl2pPr>
            <a:lvl3pPr marL="1143000" indent="-228600">
              <a:spcBef>
                <a:spcPts val="500"/>
              </a:spcBef>
              <a:buFontTx/>
              <a:defRPr sz="2400">
                <a:solidFill>
                  <a:srgbClr val="FFFFFF"/>
                </a:solidFill>
              </a:defRPr>
            </a:lvl3pPr>
            <a:lvl4pPr marL="1645920" indent="-274320">
              <a:spcBef>
                <a:spcPts val="500"/>
              </a:spcBef>
              <a:buFontTx/>
              <a:defRPr sz="2400">
                <a:solidFill>
                  <a:srgbClr val="FFFFFF"/>
                </a:solidFill>
              </a:defRPr>
            </a:lvl4pPr>
            <a:lvl5pPr marL="2103120" indent="-274320">
              <a:spcBef>
                <a:spcPts val="500"/>
              </a:spcBef>
              <a:buFontTx/>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535" name="Shape 53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 name="Shape 64"/>
          <p:cNvSpPr/>
          <p:nvPr>
            <p:ph type="title"/>
          </p:nvPr>
        </p:nvSpPr>
        <p:spPr>
          <a:xfrm>
            <a:off x="381029" y="1"/>
            <a:ext cx="7068017" cy="838201"/>
          </a:xfrm>
          <a:prstGeom prst="rect">
            <a:avLst/>
          </a:prstGeom>
        </p:spPr>
        <p:txBody>
          <a:bodyPr anchor="b"/>
          <a:lstStyle>
            <a:lvl1pPr>
              <a:defRPr sz="2800">
                <a:solidFill>
                  <a:srgbClr val="FFFFFF"/>
                </a:solidFill>
              </a:defRPr>
            </a:lvl1pPr>
          </a:lstStyle>
          <a:p>
            <a:pPr/>
            <a:r>
              <a:t>Title Text</a:t>
            </a:r>
          </a:p>
        </p:txBody>
      </p:sp>
      <p:sp>
        <p:nvSpPr>
          <p:cNvPr id="65" name="Shape 65"/>
          <p:cNvSpPr/>
          <p:nvPr>
            <p:ph type="body" sz="half" idx="1"/>
          </p:nvPr>
        </p:nvSpPr>
        <p:spPr>
          <a:xfrm>
            <a:off x="457200" y="1676433"/>
            <a:ext cx="4038600" cy="3971456"/>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6" name="Shape 66"/>
          <p:cNvSpPr/>
          <p:nvPr>
            <p:ph type="sldNum" sz="quarter" idx="2"/>
          </p:nvPr>
        </p:nvSpPr>
        <p:spPr>
          <a:prstGeom prst="rect">
            <a:avLst/>
          </a:prstGeom>
        </p:spPr>
        <p:txBody>
          <a:bodyPr/>
          <a:lstStyle>
            <a:lvl1pPr>
              <a:defRPr>
                <a:solidFill>
                  <a:srgbClr val="8B8B8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2" name="Shape 542" descr="Rectangle 4"/>
          <p:cNvSpPr/>
          <p:nvPr/>
        </p:nvSpPr>
        <p:spPr>
          <a:xfrm>
            <a:off x="1792288" y="4800600"/>
            <a:ext cx="5500688" cy="685800"/>
          </a:xfrm>
          <a:prstGeom prst="rect">
            <a:avLst/>
          </a:prstGeom>
          <a:solidFill>
            <a:srgbClr val="313131">
              <a:alpha val="54000"/>
            </a:srgbClr>
          </a:solidFill>
          <a:ln w="12700">
            <a:miter lim="400000"/>
          </a:ln>
        </p:spPr>
        <p:txBody>
          <a:bodyPr lIns="45719" rIns="45719" anchor="ctr"/>
          <a:lstStyle/>
          <a:p>
            <a:pPr algn="ctr">
              <a:defRPr b="1">
                <a:solidFill>
                  <a:srgbClr val="FFFFFF"/>
                </a:solidFill>
                <a:latin typeface="Georgia"/>
                <a:ea typeface="Georgia"/>
                <a:cs typeface="Georgia"/>
                <a:sym typeface="Georgia"/>
              </a:defRPr>
            </a:pPr>
          </a:p>
        </p:txBody>
      </p:sp>
      <p:sp>
        <p:nvSpPr>
          <p:cNvPr id="543" name="Shape 543"/>
          <p:cNvSpPr/>
          <p:nvPr>
            <p:ph type="title"/>
          </p:nvPr>
        </p:nvSpPr>
        <p:spPr>
          <a:xfrm>
            <a:off x="1792288" y="4800601"/>
            <a:ext cx="5486401" cy="566740"/>
          </a:xfrm>
          <a:prstGeom prst="rect">
            <a:avLst/>
          </a:prstGeom>
        </p:spPr>
        <p:txBody>
          <a:bodyPr anchor="b"/>
          <a:lstStyle>
            <a:lvl1pPr algn="ctr">
              <a:defRPr i="1" sz="1800">
                <a:solidFill>
                  <a:srgbClr val="D9D9D9"/>
                </a:solidFill>
                <a:latin typeface="Georgia"/>
                <a:ea typeface="Georgia"/>
                <a:cs typeface="Georgia"/>
                <a:sym typeface="Georgia"/>
              </a:defRPr>
            </a:lvl1pPr>
          </a:lstStyle>
          <a:p>
            <a:pPr/>
            <a:r>
              <a:t>Title Text</a:t>
            </a:r>
          </a:p>
        </p:txBody>
      </p:sp>
      <p:sp>
        <p:nvSpPr>
          <p:cNvPr id="544" name="Shape 544"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545" name="Shape 545"/>
          <p:cNvSpPr/>
          <p:nvPr>
            <p:ph type="body" sz="quarter" idx="1"/>
          </p:nvPr>
        </p:nvSpPr>
        <p:spPr>
          <a:xfrm>
            <a:off x="1792288" y="5562600"/>
            <a:ext cx="5486401" cy="609600"/>
          </a:xfrm>
          <a:prstGeom prst="rect">
            <a:avLst/>
          </a:prstGeom>
        </p:spPr>
        <p:txBody>
          <a:bodyPr/>
          <a:lstStyle>
            <a:lvl1pPr marL="0" indent="0" algn="ctr">
              <a:spcBef>
                <a:spcPts val="300"/>
              </a:spcBef>
              <a:buSzTx/>
              <a:buFontTx/>
              <a:buNone/>
              <a:defRPr sz="1400">
                <a:solidFill>
                  <a:srgbClr val="262626"/>
                </a:solidFill>
              </a:defRPr>
            </a:lvl1pPr>
            <a:lvl2pPr marL="0" indent="457200" algn="ctr">
              <a:spcBef>
                <a:spcPts val="300"/>
              </a:spcBef>
              <a:buSzTx/>
              <a:buFontTx/>
              <a:buNone/>
              <a:defRPr sz="1400">
                <a:solidFill>
                  <a:srgbClr val="262626"/>
                </a:solidFill>
              </a:defRPr>
            </a:lvl2pPr>
            <a:lvl3pPr marL="0" indent="914400" algn="ctr">
              <a:spcBef>
                <a:spcPts val="300"/>
              </a:spcBef>
              <a:buSzTx/>
              <a:buFontTx/>
              <a:buNone/>
              <a:defRPr sz="1400">
                <a:solidFill>
                  <a:srgbClr val="262626"/>
                </a:solidFill>
              </a:defRPr>
            </a:lvl3pPr>
            <a:lvl4pPr marL="0" indent="1371600" algn="ctr">
              <a:spcBef>
                <a:spcPts val="300"/>
              </a:spcBef>
              <a:buSzTx/>
              <a:buFontTx/>
              <a:buNone/>
              <a:defRPr sz="1400">
                <a:solidFill>
                  <a:srgbClr val="262626"/>
                </a:solidFill>
              </a:defRPr>
            </a:lvl4pPr>
            <a:lvl5pPr marL="0" indent="1828800" algn="ctr">
              <a:spcBef>
                <a:spcPts val="300"/>
              </a:spcBef>
              <a:buSzTx/>
              <a:buFontTx/>
              <a:buNone/>
              <a:defRPr sz="14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546" name="Shape 54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3" name="Shape 553"/>
          <p:cNvSpPr/>
          <p:nvPr>
            <p:ph type="body" idx="1"/>
          </p:nvPr>
        </p:nvSpPr>
        <p:spPr>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554" name="Shape 554"/>
          <p:cNvSpPr/>
          <p:nvPr>
            <p:ph type="title"/>
          </p:nvPr>
        </p:nvSpPr>
        <p:spPr>
          <a:xfrm>
            <a:off x="0" y="414867"/>
            <a:ext cx="5029200" cy="457201"/>
          </a:xfrm>
          <a:prstGeom prst="rect">
            <a:avLst/>
          </a:prstGeom>
          <a:solidFill>
            <a:srgbClr val="939393"/>
          </a:solidFill>
        </p:spPr>
        <p:txBody>
          <a:bodyPr/>
          <a:lstStyle>
            <a:lvl1pPr>
              <a:defRPr b="1" sz="2800">
                <a:solidFill>
                  <a:srgbClr val="FFFFFF"/>
                </a:solidFill>
              </a:defRPr>
            </a:lvl1pPr>
          </a:lstStyle>
          <a:p>
            <a:pPr/>
            <a:r>
              <a:t>Title Text</a:t>
            </a:r>
          </a:p>
        </p:txBody>
      </p:sp>
      <p:sp>
        <p:nvSpPr>
          <p:cNvPr id="555" name="Shape 555"/>
          <p:cNvSpPr/>
          <p:nvPr>
            <p:ph type="sldNum" sz="quarter" idx="2"/>
          </p:nvPr>
        </p:nvSpPr>
        <p:spPr>
          <a:prstGeom prst="rect">
            <a:avLst/>
          </a:prstGeom>
        </p:spPr>
        <p:txBody>
          <a:bodyPr/>
          <a:lstStyle>
            <a:lvl1pPr>
              <a:defRPr>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2" name="Shape 562"/>
          <p:cNvSpPr/>
          <p:nvPr>
            <p:ph type="title"/>
          </p:nvPr>
        </p:nvSpPr>
        <p:spPr>
          <a:xfrm>
            <a:off x="5715000" y="274639"/>
            <a:ext cx="2057400" cy="5851526"/>
          </a:xfrm>
          <a:prstGeom prst="rect">
            <a:avLst/>
          </a:prstGeom>
        </p:spPr>
        <p:txBody>
          <a:bodyPr/>
          <a:lstStyle>
            <a:lvl1pPr algn="ctr">
              <a:defRPr sz="4400">
                <a:solidFill>
                  <a:srgbClr val="262626"/>
                </a:solidFill>
              </a:defRPr>
            </a:lvl1pPr>
          </a:lstStyle>
          <a:p>
            <a:pPr/>
            <a:r>
              <a:t>Title Text</a:t>
            </a:r>
          </a:p>
        </p:txBody>
      </p:sp>
      <p:sp>
        <p:nvSpPr>
          <p:cNvPr id="563" name="Shape 563"/>
          <p:cNvSpPr/>
          <p:nvPr>
            <p:ph type="body" idx="1"/>
          </p:nvPr>
        </p:nvSpPr>
        <p:spPr>
          <a:xfrm>
            <a:off x="457200" y="274639"/>
            <a:ext cx="5105400" cy="5851526"/>
          </a:xfrm>
          <a:prstGeom prst="rect">
            <a:avLst/>
          </a:prstGeo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564" name="Shape 5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571" name="image2.jpeg" descr="Picture 3"/>
          <p:cNvPicPr>
            <a:picLocks noChangeAspect="1"/>
          </p:cNvPicPr>
          <p:nvPr/>
        </p:nvPicPr>
        <p:blipFill>
          <a:blip r:embed="rId2">
            <a:extLst/>
          </a:blip>
          <a:stretch>
            <a:fillRect/>
          </a:stretch>
        </p:blipFill>
        <p:spPr>
          <a:xfrm>
            <a:off x="20639" y="20637"/>
            <a:ext cx="3498851" cy="2825751"/>
          </a:xfrm>
          <a:prstGeom prst="rect">
            <a:avLst/>
          </a:prstGeom>
          <a:ln w="12700">
            <a:miter lim="400000"/>
          </a:ln>
        </p:spPr>
      </p:pic>
      <p:pic>
        <p:nvPicPr>
          <p:cNvPr id="572"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573"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574" name="image5.jpeg" descr="Picture 6"/>
          <p:cNvPicPr>
            <a:picLocks noChangeAspect="1"/>
          </p:cNvPicPr>
          <p:nvPr/>
        </p:nvPicPr>
        <p:blipFill>
          <a:blip r:embed="rId5">
            <a:extLst/>
          </a:blip>
          <a:stretch>
            <a:fillRect/>
          </a:stretch>
        </p:blipFill>
        <p:spPr>
          <a:xfrm>
            <a:off x="7662864" y="2819400"/>
            <a:ext cx="1460501" cy="2293939"/>
          </a:xfrm>
          <a:prstGeom prst="rect">
            <a:avLst/>
          </a:prstGeom>
          <a:ln w="12700">
            <a:miter lim="400000"/>
          </a:ln>
        </p:spPr>
      </p:pic>
      <p:pic>
        <p:nvPicPr>
          <p:cNvPr id="575" name="image6.jpeg" descr="Picture 7"/>
          <p:cNvPicPr>
            <a:picLocks noChangeAspect="1"/>
          </p:cNvPicPr>
          <p:nvPr/>
        </p:nvPicPr>
        <p:blipFill>
          <a:blip r:embed="rId6">
            <a:extLst/>
          </a:blip>
          <a:stretch>
            <a:fillRect/>
          </a:stretch>
        </p:blipFill>
        <p:spPr>
          <a:xfrm>
            <a:off x="20637" y="5089530"/>
            <a:ext cx="9097963" cy="1738314"/>
          </a:xfrm>
          <a:prstGeom prst="rect">
            <a:avLst/>
          </a:prstGeom>
          <a:ln w="12700">
            <a:miter lim="400000"/>
          </a:ln>
        </p:spPr>
      </p:pic>
      <p:sp>
        <p:nvSpPr>
          <p:cNvPr id="576" name="Shape 576"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sz="1000">
                <a:solidFill>
                  <a:srgbClr val="F47F28"/>
                </a:solidFill>
              </a:defRPr>
            </a:pPr>
          </a:p>
        </p:txBody>
      </p:sp>
      <p:sp>
        <p:nvSpPr>
          <p:cNvPr id="577" name="Shape 577"/>
          <p:cNvSpPr/>
          <p:nvPr>
            <p:ph type="body" sz="quarter" idx="1"/>
          </p:nvPr>
        </p:nvSpPr>
        <p:spPr>
          <a:xfrm>
            <a:off x="3581400" y="1295400"/>
            <a:ext cx="5105400" cy="1416269"/>
          </a:xfrm>
          <a:prstGeom prst="rect">
            <a:avLst/>
          </a:prstGeom>
        </p:spPr>
        <p:txBody>
          <a:bodyPr anchor="b"/>
          <a:lstStyle>
            <a:lvl1pPr marL="192880" indent="-192880" algn="r">
              <a:spcBef>
                <a:spcPts val="200"/>
              </a:spcBef>
              <a:buSzTx/>
              <a:buFontTx/>
              <a:buNone/>
              <a:defRPr sz="1200">
                <a:solidFill>
                  <a:srgbClr val="5C5C5C"/>
                </a:solidFill>
              </a:defRPr>
            </a:lvl1pPr>
            <a:lvl2pPr marL="385762" indent="-128587" algn="r">
              <a:spcBef>
                <a:spcPts val="200"/>
              </a:spcBef>
              <a:buFontTx/>
              <a:defRPr sz="1200">
                <a:solidFill>
                  <a:srgbClr val="5C5C5C"/>
                </a:solidFill>
              </a:defRPr>
            </a:lvl2pPr>
            <a:lvl3pPr marL="633046" indent="-118696" algn="r">
              <a:spcBef>
                <a:spcPts val="200"/>
              </a:spcBef>
              <a:buFontTx/>
              <a:defRPr sz="1200">
                <a:solidFill>
                  <a:srgbClr val="5C5C5C"/>
                </a:solidFill>
              </a:defRPr>
            </a:lvl3pPr>
            <a:lvl4pPr marL="911802" indent="-140277" algn="r">
              <a:spcBef>
                <a:spcPts val="200"/>
              </a:spcBef>
              <a:buFontTx/>
              <a:defRPr sz="1200">
                <a:solidFill>
                  <a:srgbClr val="5C5C5C"/>
                </a:solidFill>
              </a:defRPr>
            </a:lvl4pPr>
            <a:lvl5pPr marL="1168977" indent="-140277" algn="r">
              <a:spcBef>
                <a:spcPts val="200"/>
              </a:spcBef>
              <a:buFontTx/>
              <a:defRPr sz="1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578" name="Shape 578"/>
          <p:cNvSpPr/>
          <p:nvPr>
            <p:ph type="title"/>
          </p:nvPr>
        </p:nvSpPr>
        <p:spPr>
          <a:xfrm>
            <a:off x="106344" y="4114800"/>
            <a:ext cx="7315201" cy="914400"/>
          </a:xfrm>
          <a:prstGeom prst="rect">
            <a:avLst/>
          </a:prstGeom>
        </p:spPr>
        <p:txBody>
          <a:bodyPr anchor="b"/>
          <a:lstStyle>
            <a:lvl1pPr algn="ctr">
              <a:defRPr b="1" sz="2000">
                <a:solidFill>
                  <a:srgbClr val="FFFFFF"/>
                </a:solidFill>
                <a:latin typeface="Arial"/>
                <a:ea typeface="Arial"/>
                <a:cs typeface="Arial"/>
                <a:sym typeface="Arial"/>
              </a:defRPr>
            </a:lvl1pPr>
          </a:lstStyle>
          <a:p>
            <a:pPr/>
            <a:r>
              <a:t>Title Text</a:t>
            </a:r>
          </a:p>
        </p:txBody>
      </p:sp>
      <p:sp>
        <p:nvSpPr>
          <p:cNvPr id="579" name="Shape 579"/>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88" name="Group 588" descr="Oval 3"/>
          <p:cNvGrpSpPr/>
          <p:nvPr/>
        </p:nvGrpSpPr>
        <p:grpSpPr>
          <a:xfrm>
            <a:off x="762000" y="1946208"/>
            <a:ext cx="2057400" cy="2057401"/>
            <a:chOff x="0" y="0"/>
            <a:chExt cx="2057400" cy="2057400"/>
          </a:xfrm>
        </p:grpSpPr>
        <p:sp>
          <p:nvSpPr>
            <p:cNvPr id="586" name="Shape 586"/>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587" name="Shape 587"/>
            <p:cNvSpPr/>
            <p:nvPr/>
          </p:nvSpPr>
          <p:spPr>
            <a:xfrm>
              <a:off x="301299" y="913130"/>
              <a:ext cx="1454802"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             </a:t>
              </a:r>
            </a:p>
          </p:txBody>
        </p:sp>
      </p:grpSp>
      <p:grpSp>
        <p:nvGrpSpPr>
          <p:cNvPr id="591" name="Group 591" descr="Rectangle 4"/>
          <p:cNvGrpSpPr/>
          <p:nvPr/>
        </p:nvGrpSpPr>
        <p:grpSpPr>
          <a:xfrm>
            <a:off x="8686800" y="5198592"/>
            <a:ext cx="457200" cy="231141"/>
            <a:chOff x="0" y="0"/>
            <a:chExt cx="457200" cy="231140"/>
          </a:xfrm>
        </p:grpSpPr>
        <p:sp>
          <p:nvSpPr>
            <p:cNvPr id="589" name="Shape 589"/>
            <p:cNvSpPr/>
            <p:nvPr/>
          </p:nvSpPr>
          <p:spPr>
            <a:xfrm>
              <a:off x="0" y="671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0" name="Shape 590"/>
            <p:cNvSpPr/>
            <p:nvPr/>
          </p:nvSpPr>
          <p:spPr>
            <a:xfrm>
              <a:off x="0" y="0"/>
              <a:ext cx="457200"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6600"/>
                  </a:solidFill>
                </a:defRPr>
              </a:lvl1pPr>
            </a:lstStyle>
            <a:p>
              <a:pPr/>
              <a:r>
                <a:t>           </a:t>
              </a:r>
            </a:p>
          </p:txBody>
        </p:sp>
      </p:grpSp>
      <p:grpSp>
        <p:nvGrpSpPr>
          <p:cNvPr id="594" name="Group 594" descr="Oval 5"/>
          <p:cNvGrpSpPr/>
          <p:nvPr/>
        </p:nvGrpSpPr>
        <p:grpSpPr>
          <a:xfrm>
            <a:off x="1007327" y="1992354"/>
            <a:ext cx="1583473" cy="1295401"/>
            <a:chOff x="0" y="0"/>
            <a:chExt cx="1583472" cy="1295400"/>
          </a:xfrm>
        </p:grpSpPr>
        <p:sp>
          <p:nvSpPr>
            <p:cNvPr id="592" name="Shape 592"/>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3" name="Shape 593"/>
            <p:cNvSpPr/>
            <p:nvPr/>
          </p:nvSpPr>
          <p:spPr>
            <a:xfrm>
              <a:off x="231894" y="532130"/>
              <a:ext cx="1119684"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       </a:t>
              </a:r>
            </a:p>
          </p:txBody>
        </p:sp>
      </p:grpSp>
      <p:sp>
        <p:nvSpPr>
          <p:cNvPr id="595" name="Shape 595"/>
          <p:cNvSpPr/>
          <p:nvPr>
            <p:ph type="title"/>
          </p:nvPr>
        </p:nvSpPr>
        <p:spPr>
          <a:xfrm>
            <a:off x="2971800" y="1992369"/>
            <a:ext cx="5867400" cy="1970048"/>
          </a:xfrm>
          <a:prstGeom prst="rect">
            <a:avLst/>
          </a:prstGeom>
        </p:spPr>
        <p:txBody>
          <a:bodyPr/>
          <a:lstStyle>
            <a:lvl1pPr>
              <a:defRPr b="1" cap="all" sz="1600">
                <a:solidFill>
                  <a:srgbClr val="262626"/>
                </a:solidFill>
              </a:defRPr>
            </a:lvl1pPr>
          </a:lstStyle>
          <a:p>
            <a:pPr/>
            <a:r>
              <a:t>Title Text</a:t>
            </a:r>
          </a:p>
        </p:txBody>
      </p:sp>
      <p:sp>
        <p:nvSpPr>
          <p:cNvPr id="596" name="Shape 596"/>
          <p:cNvSpPr/>
          <p:nvPr>
            <p:ph type="body" sz="quarter" idx="1"/>
          </p:nvPr>
        </p:nvSpPr>
        <p:spPr>
          <a:xfrm>
            <a:off x="381018" y="5105406"/>
            <a:ext cx="8229602" cy="375788"/>
          </a:xfrm>
          <a:prstGeom prst="rect">
            <a:avLst/>
          </a:prstGeom>
        </p:spPr>
        <p:txBody>
          <a:bodyPr anchor="b"/>
          <a:lstStyle>
            <a:lvl1pPr marL="0" indent="0" algn="r">
              <a:spcBef>
                <a:spcPts val="200"/>
              </a:spcBef>
              <a:buSzTx/>
              <a:buFontTx/>
              <a:buNone/>
              <a:defRPr sz="1000">
                <a:solidFill>
                  <a:srgbClr val="727272"/>
                </a:solidFill>
              </a:defRPr>
            </a:lvl1pPr>
            <a:lvl2pPr marL="0" indent="257175" algn="r">
              <a:spcBef>
                <a:spcPts val="200"/>
              </a:spcBef>
              <a:buSzTx/>
              <a:buFontTx/>
              <a:buNone/>
              <a:defRPr sz="1000">
                <a:solidFill>
                  <a:srgbClr val="727272"/>
                </a:solidFill>
              </a:defRPr>
            </a:lvl2pPr>
            <a:lvl3pPr marL="0" indent="514350" algn="r">
              <a:spcBef>
                <a:spcPts val="200"/>
              </a:spcBef>
              <a:buSzTx/>
              <a:buFontTx/>
              <a:buNone/>
              <a:defRPr sz="1000">
                <a:solidFill>
                  <a:srgbClr val="727272"/>
                </a:solidFill>
              </a:defRPr>
            </a:lvl3pPr>
            <a:lvl4pPr marL="0" indent="771525" algn="r">
              <a:spcBef>
                <a:spcPts val="200"/>
              </a:spcBef>
              <a:buSzTx/>
              <a:buFontTx/>
              <a:buNone/>
              <a:defRPr sz="1000">
                <a:solidFill>
                  <a:srgbClr val="727272"/>
                </a:solidFill>
              </a:defRPr>
            </a:lvl4pPr>
            <a:lvl5pPr marL="0" indent="1028700" algn="r">
              <a:spcBef>
                <a:spcPts val="200"/>
              </a:spcBef>
              <a:buSzTx/>
              <a:buFontTx/>
              <a:buNone/>
              <a:defRPr sz="10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597" name="Shape 597"/>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604"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605" name="Shape 605"/>
          <p:cNvSpPr/>
          <p:nvPr>
            <p:ph type="title"/>
          </p:nvPr>
        </p:nvSpPr>
        <p:spPr>
          <a:prstGeom prst="rect">
            <a:avLst/>
          </a:prstGeom>
        </p:spPr>
        <p:txBody>
          <a:bodyPr/>
          <a:lstStyle>
            <a:lvl1pPr>
              <a:defRPr sz="1600"/>
            </a:lvl1pPr>
          </a:lstStyle>
          <a:p>
            <a:pPr/>
            <a:r>
              <a:t>Title Text</a:t>
            </a:r>
          </a:p>
        </p:txBody>
      </p:sp>
      <p:sp>
        <p:nvSpPr>
          <p:cNvPr id="606" name="Shape 606"/>
          <p:cNvSpPr/>
          <p:nvPr>
            <p:ph type="body" idx="1"/>
          </p:nvPr>
        </p:nvSpPr>
        <p:spPr>
          <a:xfrm>
            <a:off x="457200" y="1600206"/>
            <a:ext cx="8229600" cy="4525963"/>
          </a:xfrm>
          <a:prstGeom prst="rect">
            <a:avLst/>
          </a:prstGeom>
        </p:spPr>
        <p:txBody>
          <a:bodyPr/>
          <a:lstStyle>
            <a:lvl1pPr marL="192880" indent="-192880">
              <a:spcBef>
                <a:spcPts val="400"/>
              </a:spcBef>
              <a:defRPr sz="1800"/>
            </a:lvl1pPr>
            <a:lvl2pPr marL="450057" indent="-192882">
              <a:spcBef>
                <a:spcPts val="400"/>
              </a:spcBef>
              <a:defRPr sz="1800"/>
            </a:lvl2pPr>
            <a:lvl3pPr marL="692394" indent="-178044">
              <a:spcBef>
                <a:spcPts val="400"/>
              </a:spcBef>
              <a:defRPr sz="1800"/>
            </a:lvl3pPr>
            <a:lvl4pPr marL="981941" indent="-210416">
              <a:spcBef>
                <a:spcPts val="400"/>
              </a:spcBef>
              <a:defRPr sz="1800"/>
            </a:lvl4pPr>
            <a:lvl5pPr marL="1239116" indent="-210416">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607" name="Shape 607"/>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14"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615" name="Shape 615"/>
          <p:cNvSpPr/>
          <p:nvPr>
            <p:ph type="title"/>
          </p:nvPr>
        </p:nvSpPr>
        <p:spPr>
          <a:xfrm>
            <a:off x="457200" y="274638"/>
            <a:ext cx="8229600" cy="1143001"/>
          </a:xfrm>
          <a:prstGeom prst="rect">
            <a:avLst/>
          </a:prstGeom>
        </p:spPr>
        <p:txBody>
          <a:bodyPr/>
          <a:lstStyle>
            <a:lvl1pPr algn="ctr">
              <a:defRPr sz="2400">
                <a:solidFill>
                  <a:srgbClr val="262626"/>
                </a:solidFill>
              </a:defRPr>
            </a:lvl1pPr>
          </a:lstStyle>
          <a:p>
            <a:pPr/>
            <a:r>
              <a:t>Title Text</a:t>
            </a:r>
          </a:p>
        </p:txBody>
      </p:sp>
      <p:sp>
        <p:nvSpPr>
          <p:cNvPr id="616" name="Shape 616"/>
          <p:cNvSpPr/>
          <p:nvPr>
            <p:ph type="body" idx="1"/>
          </p:nvPr>
        </p:nvSpPr>
        <p:spPr>
          <a:xfrm>
            <a:off x="457200" y="1600206"/>
            <a:ext cx="8229600" cy="4525963"/>
          </a:xfrm>
          <a:prstGeom prst="rect">
            <a:avLst/>
          </a:prstGeom>
        </p:spPr>
        <p:txBody>
          <a:bodyPr/>
          <a:lstStyle>
            <a:lvl1pPr marL="192880" indent="-192880">
              <a:spcBef>
                <a:spcPts val="400"/>
              </a:spcBef>
              <a:defRPr sz="1800"/>
            </a:lvl1pPr>
            <a:lvl2pPr marL="450057" indent="-192882">
              <a:spcBef>
                <a:spcPts val="400"/>
              </a:spcBef>
              <a:defRPr sz="1800"/>
            </a:lvl2pPr>
            <a:lvl3pPr marL="692394" indent="-178044">
              <a:spcBef>
                <a:spcPts val="400"/>
              </a:spcBef>
              <a:defRPr sz="1800"/>
            </a:lvl3pPr>
            <a:lvl4pPr marL="981941" indent="-210416">
              <a:spcBef>
                <a:spcPts val="400"/>
              </a:spcBef>
              <a:defRPr sz="1800"/>
            </a:lvl4pPr>
            <a:lvl5pPr marL="1239116" indent="-210416">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617" name="Shape 617"/>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4" name="Shape 624"/>
          <p:cNvSpPr/>
          <p:nvPr>
            <p:ph type="title"/>
          </p:nvPr>
        </p:nvSpPr>
        <p:spPr>
          <a:xfrm>
            <a:off x="381017" y="1"/>
            <a:ext cx="7068016" cy="838201"/>
          </a:xfrm>
          <a:prstGeom prst="rect">
            <a:avLst/>
          </a:prstGeom>
        </p:spPr>
        <p:txBody>
          <a:bodyPr anchor="b"/>
          <a:lstStyle>
            <a:lvl1pPr>
              <a:defRPr sz="1500">
                <a:solidFill>
                  <a:srgbClr val="FFFFFF"/>
                </a:solidFill>
              </a:defRPr>
            </a:lvl1pPr>
          </a:lstStyle>
          <a:p>
            <a:pPr/>
            <a:r>
              <a:t>Title Text</a:t>
            </a:r>
          </a:p>
        </p:txBody>
      </p:sp>
      <p:sp>
        <p:nvSpPr>
          <p:cNvPr id="625" name="Shape 625"/>
          <p:cNvSpPr/>
          <p:nvPr>
            <p:ph type="body" sz="half" idx="1"/>
          </p:nvPr>
        </p:nvSpPr>
        <p:spPr>
          <a:xfrm>
            <a:off x="457200" y="1676412"/>
            <a:ext cx="4038600" cy="3971455"/>
          </a:xfrm>
          <a:prstGeom prst="rect">
            <a:avLst/>
          </a:prstGeom>
        </p:spPr>
        <p:txBody>
          <a:bodyPr/>
          <a:lstStyle>
            <a:lvl1pPr marL="192880" indent="-192880">
              <a:spcBef>
                <a:spcPts val="300"/>
              </a:spcBef>
              <a:defRPr sz="1500"/>
            </a:lvl1pPr>
            <a:lvl2pPr marL="442638" indent="-185463">
              <a:spcBef>
                <a:spcPts val="300"/>
              </a:spcBef>
              <a:defRPr sz="1500"/>
            </a:lvl2pPr>
            <a:lvl3pPr marL="689697" indent="-175347">
              <a:spcBef>
                <a:spcPts val="300"/>
              </a:spcBef>
              <a:defRPr sz="1500"/>
            </a:lvl3pPr>
            <a:lvl4pPr marL="964407" indent="-192882">
              <a:spcBef>
                <a:spcPts val="300"/>
              </a:spcBef>
              <a:defRPr sz="1500"/>
            </a:lvl4pPr>
            <a:lvl5pPr marL="1221582" indent="-192882">
              <a:spcBef>
                <a:spcPts val="300"/>
              </a:spcBef>
              <a:defRPr sz="1500"/>
            </a:lvl5pPr>
          </a:lstStyle>
          <a:p>
            <a:pPr/>
            <a:r>
              <a:t>Body Level One</a:t>
            </a:r>
          </a:p>
          <a:p>
            <a:pPr lvl="1"/>
            <a:r>
              <a:t>Body Level Two</a:t>
            </a:r>
          </a:p>
          <a:p>
            <a:pPr lvl="2"/>
            <a:r>
              <a:t>Body Level Three</a:t>
            </a:r>
          </a:p>
          <a:p>
            <a:pPr lvl="3"/>
            <a:r>
              <a:t>Body Level Four</a:t>
            </a:r>
          </a:p>
          <a:p>
            <a:pPr lvl="4"/>
            <a:r>
              <a:t>Body Level Five</a:t>
            </a:r>
          </a:p>
        </p:txBody>
      </p:sp>
      <p:sp>
        <p:nvSpPr>
          <p:cNvPr id="626" name="Shape 626"/>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633" name="image12.jpeg" descr="Picture 2"/>
          <p:cNvPicPr>
            <a:picLocks noChangeAspect="1"/>
          </p:cNvPicPr>
          <p:nvPr/>
        </p:nvPicPr>
        <p:blipFill>
          <a:blip r:embed="rId3">
            <a:extLst/>
          </a:blip>
          <a:stretch>
            <a:fillRect/>
          </a:stretch>
        </p:blipFill>
        <p:spPr>
          <a:xfrm>
            <a:off x="1" y="762000"/>
            <a:ext cx="2444751" cy="2286000"/>
          </a:xfrm>
          <a:prstGeom prst="rect">
            <a:avLst/>
          </a:prstGeom>
          <a:ln w="12700">
            <a:miter lim="400000"/>
          </a:ln>
        </p:spPr>
      </p:pic>
      <p:sp>
        <p:nvSpPr>
          <p:cNvPr id="634" name="Shape 634"/>
          <p:cNvSpPr/>
          <p:nvPr>
            <p:ph type="title"/>
          </p:nvPr>
        </p:nvSpPr>
        <p:spPr>
          <a:xfrm>
            <a:off x="1124399" y="2077199"/>
            <a:ext cx="7010401" cy="1143001"/>
          </a:xfrm>
          <a:prstGeom prst="rect">
            <a:avLst/>
          </a:prstGeom>
        </p:spPr>
        <p:txBody>
          <a:bodyPr/>
          <a:lstStyle>
            <a:lvl1pPr>
              <a:defRPr sz="2400">
                <a:solidFill>
                  <a:srgbClr val="262626"/>
                </a:solidFill>
              </a:defRPr>
            </a:lvl1pPr>
          </a:lstStyle>
          <a:p>
            <a:pPr/>
            <a:r>
              <a:t>Title Text</a:t>
            </a:r>
          </a:p>
        </p:txBody>
      </p:sp>
      <p:sp>
        <p:nvSpPr>
          <p:cNvPr id="635" name="Shape 635"/>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2" name="Shape 642"/>
          <p:cNvSpPr/>
          <p:nvPr>
            <p:ph type="title"/>
          </p:nvPr>
        </p:nvSpPr>
        <p:spPr>
          <a:xfrm>
            <a:off x="290400" y="3080999"/>
            <a:ext cx="8686801" cy="1095601"/>
          </a:xfrm>
          <a:prstGeom prst="rect">
            <a:avLst/>
          </a:prstGeom>
        </p:spPr>
        <p:txBody>
          <a:bodyPr/>
          <a:lstStyle>
            <a:lvl1pPr algn="ctr">
              <a:defRPr b="1" spc="-85" sz="25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643" name="Shape 643"/>
          <p:cNvSpPr/>
          <p:nvPr>
            <p:ph type="body" sz="quarter" idx="1"/>
          </p:nvPr>
        </p:nvSpPr>
        <p:spPr>
          <a:xfrm>
            <a:off x="283951" y="2424758"/>
            <a:ext cx="8694002" cy="639764"/>
          </a:xfrm>
          <a:prstGeom prst="rect">
            <a:avLst/>
          </a:prstGeom>
        </p:spPr>
        <p:txBody>
          <a:bodyPr anchor="b"/>
          <a:lstStyle>
            <a:lvl1pPr marL="0" indent="0" algn="ctr">
              <a:spcBef>
                <a:spcPts val="300"/>
              </a:spcBef>
              <a:buSzTx/>
              <a:buFontTx/>
              <a:buNone/>
              <a:defRPr sz="1500">
                <a:solidFill>
                  <a:srgbClr val="2E507A">
                    <a:alpha val="81000"/>
                  </a:srgbClr>
                </a:solidFill>
              </a:defRPr>
            </a:lvl1pPr>
            <a:lvl2pPr marL="0" indent="257175" algn="ctr">
              <a:spcBef>
                <a:spcPts val="300"/>
              </a:spcBef>
              <a:buSzTx/>
              <a:buFontTx/>
              <a:buNone/>
              <a:defRPr sz="1500">
                <a:solidFill>
                  <a:srgbClr val="2E507A">
                    <a:alpha val="81000"/>
                  </a:srgbClr>
                </a:solidFill>
              </a:defRPr>
            </a:lvl2pPr>
            <a:lvl3pPr marL="0" indent="514350" algn="ctr">
              <a:spcBef>
                <a:spcPts val="300"/>
              </a:spcBef>
              <a:buSzTx/>
              <a:buFontTx/>
              <a:buNone/>
              <a:defRPr sz="1500">
                <a:solidFill>
                  <a:srgbClr val="2E507A">
                    <a:alpha val="81000"/>
                  </a:srgbClr>
                </a:solidFill>
              </a:defRPr>
            </a:lvl3pPr>
            <a:lvl4pPr marL="0" indent="771525" algn="ctr">
              <a:spcBef>
                <a:spcPts val="300"/>
              </a:spcBef>
              <a:buSzTx/>
              <a:buFontTx/>
              <a:buNone/>
              <a:defRPr sz="1500">
                <a:solidFill>
                  <a:srgbClr val="2E507A">
                    <a:alpha val="81000"/>
                  </a:srgbClr>
                </a:solidFill>
              </a:defRPr>
            </a:lvl4pPr>
            <a:lvl5pPr marL="0" indent="1028700" algn="ctr">
              <a:spcBef>
                <a:spcPts val="300"/>
              </a:spcBef>
              <a:buSzTx/>
              <a:buFontTx/>
              <a:buNone/>
              <a:defRPr sz="15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644" name="Shape 644"/>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3" name="image12.jpeg" descr="Picture 2"/>
          <p:cNvPicPr>
            <a:picLocks noChangeAspect="1"/>
          </p:cNvPicPr>
          <p:nvPr/>
        </p:nvPicPr>
        <p:blipFill>
          <a:blip r:embed="rId3">
            <a:extLst/>
          </a:blip>
          <a:stretch>
            <a:fillRect/>
          </a:stretch>
        </p:blipFill>
        <p:spPr>
          <a:xfrm>
            <a:off x="0" y="762000"/>
            <a:ext cx="2444750" cy="2286000"/>
          </a:xfrm>
          <a:prstGeom prst="rect">
            <a:avLst/>
          </a:prstGeom>
          <a:ln w="12700">
            <a:miter lim="400000"/>
          </a:ln>
        </p:spPr>
      </p:pic>
      <p:sp>
        <p:nvSpPr>
          <p:cNvPr id="74" name="Shape 74"/>
          <p:cNvSpPr/>
          <p:nvPr>
            <p:ph type="title"/>
          </p:nvPr>
        </p:nvSpPr>
        <p:spPr>
          <a:xfrm>
            <a:off x="1124399" y="2077199"/>
            <a:ext cx="7010401" cy="1143001"/>
          </a:xfrm>
          <a:prstGeom prst="rect">
            <a:avLst/>
          </a:prstGeom>
        </p:spPr>
        <p:txBody>
          <a:bodyPr/>
          <a:lstStyle>
            <a:lvl1pPr>
              <a:defRPr sz="4400">
                <a:solidFill>
                  <a:srgbClr val="262626"/>
                </a:solidFill>
              </a:defRPr>
            </a:lvl1pPr>
          </a:lstStyle>
          <a:p>
            <a:pPr/>
            <a:r>
              <a:t>Title Text</a:t>
            </a:r>
          </a:p>
        </p:txBody>
      </p:sp>
      <p:sp>
        <p:nvSpPr>
          <p:cNvPr id="75" name="Shape 75"/>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51" name="Shape 651"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sz="1000">
                <a:solidFill>
                  <a:srgbClr val="FFFFFF"/>
                </a:solidFill>
              </a:defRPr>
            </a:pPr>
          </a:p>
        </p:txBody>
      </p:sp>
      <p:sp>
        <p:nvSpPr>
          <p:cNvPr id="652" name="Shape 652"/>
          <p:cNvSpPr/>
          <p:nvPr>
            <p:ph type="title"/>
          </p:nvPr>
        </p:nvSpPr>
        <p:spPr>
          <a:xfrm>
            <a:off x="414867" y="3200400"/>
            <a:ext cx="7010401" cy="1676400"/>
          </a:xfrm>
          <a:prstGeom prst="rect">
            <a:avLst/>
          </a:prstGeom>
        </p:spPr>
        <p:txBody>
          <a:bodyPr/>
          <a:lstStyle>
            <a:lvl1pPr defTabSz="514350">
              <a:defRPr sz="2200">
                <a:solidFill>
                  <a:srgbClr val="FFFFFF"/>
                </a:solidFill>
              </a:defRPr>
            </a:lvl1pPr>
          </a:lstStyle>
          <a:p>
            <a:pPr/>
            <a:r>
              <a:t>Title Text</a:t>
            </a:r>
          </a:p>
        </p:txBody>
      </p:sp>
      <p:sp>
        <p:nvSpPr>
          <p:cNvPr id="653" name="Shape 653"/>
          <p:cNvSpPr/>
          <p:nvPr>
            <p:ph type="body" sz="quarter" idx="1"/>
          </p:nvPr>
        </p:nvSpPr>
        <p:spPr>
          <a:xfrm>
            <a:off x="4648200" y="664780"/>
            <a:ext cx="4191000" cy="381001"/>
          </a:xfrm>
          <a:prstGeom prst="rect">
            <a:avLst/>
          </a:prstGeom>
        </p:spPr>
        <p:txBody>
          <a:bodyPr/>
          <a:lstStyle>
            <a:lvl1pPr marL="192880" indent="-192880" algn="r">
              <a:spcBef>
                <a:spcPts val="200"/>
              </a:spcBef>
              <a:buSzTx/>
              <a:buFontTx/>
              <a:buNone/>
              <a:defRPr b="1" sz="1000">
                <a:solidFill>
                  <a:srgbClr val="A6A6A6"/>
                </a:solidFill>
              </a:defRPr>
            </a:lvl1pPr>
            <a:lvl2pPr marL="364331" indent="-107156" algn="r">
              <a:spcBef>
                <a:spcPts val="200"/>
              </a:spcBef>
              <a:buFontTx/>
              <a:defRPr b="1" sz="1000">
                <a:solidFill>
                  <a:srgbClr val="A6A6A6"/>
                </a:solidFill>
              </a:defRPr>
            </a:lvl2pPr>
            <a:lvl3pPr marL="613263" indent="-98913" algn="r">
              <a:spcBef>
                <a:spcPts val="200"/>
              </a:spcBef>
              <a:buFontTx/>
              <a:defRPr b="1" sz="1000">
                <a:solidFill>
                  <a:srgbClr val="A6A6A6"/>
                </a:solidFill>
              </a:defRPr>
            </a:lvl3pPr>
            <a:lvl4pPr marL="888423" indent="-116898" algn="r">
              <a:spcBef>
                <a:spcPts val="200"/>
              </a:spcBef>
              <a:buFontTx/>
              <a:defRPr b="1" sz="1000">
                <a:solidFill>
                  <a:srgbClr val="A6A6A6"/>
                </a:solidFill>
              </a:defRPr>
            </a:lvl4pPr>
            <a:lvl5pPr marL="1145598" indent="-116898" algn="r">
              <a:spcBef>
                <a:spcPts val="200"/>
              </a:spcBef>
              <a:buFontTx/>
              <a:defRPr b="1" sz="10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654" name="Shape 654"/>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1" name="Shape 661"/>
          <p:cNvSpPr/>
          <p:nvPr>
            <p:ph type="title"/>
          </p:nvPr>
        </p:nvSpPr>
        <p:spPr>
          <a:xfrm>
            <a:off x="228602" y="609603"/>
            <a:ext cx="3008314" cy="825501"/>
          </a:xfrm>
          <a:prstGeom prst="rect">
            <a:avLst/>
          </a:prstGeom>
        </p:spPr>
        <p:txBody>
          <a:bodyPr anchor="b"/>
          <a:lstStyle>
            <a:lvl1pPr>
              <a:defRPr b="1" sz="1100">
                <a:solidFill>
                  <a:srgbClr val="262626"/>
                </a:solidFill>
              </a:defRPr>
            </a:lvl1pPr>
          </a:lstStyle>
          <a:p>
            <a:pPr/>
            <a:r>
              <a:t>Title Text</a:t>
            </a:r>
          </a:p>
        </p:txBody>
      </p:sp>
      <p:sp>
        <p:nvSpPr>
          <p:cNvPr id="662" name="Shape 662"/>
          <p:cNvSpPr/>
          <p:nvPr>
            <p:ph type="body" idx="1"/>
          </p:nvPr>
        </p:nvSpPr>
        <p:spPr>
          <a:xfrm>
            <a:off x="3803650" y="609600"/>
            <a:ext cx="5111750" cy="5334000"/>
          </a:xfrm>
          <a:prstGeom prst="rect">
            <a:avLst/>
          </a:prstGeom>
        </p:spPr>
        <p:txBody>
          <a:bodyPr/>
          <a:lstStyle>
            <a:lvl1pPr marL="192880" indent="-192880">
              <a:spcBef>
                <a:spcPts val="300"/>
              </a:spcBef>
              <a:defRPr sz="1500">
                <a:solidFill>
                  <a:srgbClr val="FFFFFF"/>
                </a:solidFill>
              </a:defRPr>
            </a:lvl1pPr>
            <a:lvl2pPr marL="417910" indent="-160735">
              <a:spcBef>
                <a:spcPts val="300"/>
              </a:spcBef>
              <a:defRPr sz="1500">
                <a:solidFill>
                  <a:srgbClr val="FFFFFF"/>
                </a:solidFill>
              </a:defRPr>
            </a:lvl2pPr>
            <a:lvl3pPr marL="662720" indent="-148370">
              <a:spcBef>
                <a:spcPts val="300"/>
              </a:spcBef>
              <a:defRPr sz="1500">
                <a:solidFill>
                  <a:srgbClr val="FFFFFF"/>
                </a:solidFill>
              </a:defRPr>
            </a:lvl3pPr>
            <a:lvl4pPr marL="946872" indent="-175347">
              <a:spcBef>
                <a:spcPts val="300"/>
              </a:spcBef>
              <a:defRPr sz="1500">
                <a:solidFill>
                  <a:srgbClr val="FFFFFF"/>
                </a:solidFill>
              </a:defRPr>
            </a:lvl4pPr>
            <a:lvl5pPr marL="1204047" indent="-175347">
              <a:spcBef>
                <a:spcPts val="300"/>
              </a:spcBef>
              <a:defRPr sz="15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63" name="Shape 663" descr="Text Placeholder 3"/>
          <p:cNvSpPr/>
          <p:nvPr>
            <p:ph type="body" sz="quarter" idx="13"/>
          </p:nvPr>
        </p:nvSpPr>
        <p:spPr>
          <a:xfrm>
            <a:off x="228601" y="1435106"/>
            <a:ext cx="3008315" cy="3822700"/>
          </a:xfrm>
          <a:prstGeom prst="rect">
            <a:avLst/>
          </a:prstGeom>
        </p:spPr>
        <p:txBody>
          <a:bodyPr/>
          <a:lstStyle/>
          <a:p>
            <a:pPr marL="0" indent="0">
              <a:spcBef>
                <a:spcPts val="100"/>
              </a:spcBef>
              <a:buSzTx/>
              <a:buFontTx/>
              <a:buNone/>
              <a:defRPr sz="700">
                <a:solidFill>
                  <a:srgbClr val="5C5C5C"/>
                </a:solidFill>
              </a:defRPr>
            </a:pPr>
          </a:p>
        </p:txBody>
      </p:sp>
      <p:sp>
        <p:nvSpPr>
          <p:cNvPr id="664" name="Shape 664"/>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71" name="Shape 671" descr="Rectangle 4"/>
          <p:cNvSpPr/>
          <p:nvPr/>
        </p:nvSpPr>
        <p:spPr>
          <a:xfrm>
            <a:off x="595315" y="4800600"/>
            <a:ext cx="4873626" cy="685800"/>
          </a:xfrm>
          <a:prstGeom prst="rect">
            <a:avLst/>
          </a:prstGeom>
          <a:solidFill>
            <a:srgbClr val="313131">
              <a:alpha val="54000"/>
            </a:srgbClr>
          </a:solidFill>
          <a:ln w="12700">
            <a:miter lim="400000"/>
          </a:ln>
        </p:spPr>
        <p:txBody>
          <a:bodyPr lIns="45719" rIns="45719" anchor="ctr"/>
          <a:lstStyle/>
          <a:p>
            <a:pPr algn="ctr">
              <a:defRPr b="1" sz="1000">
                <a:solidFill>
                  <a:srgbClr val="FFFFFF"/>
                </a:solidFill>
                <a:latin typeface="Georgia"/>
                <a:ea typeface="Georgia"/>
                <a:cs typeface="Georgia"/>
                <a:sym typeface="Georgia"/>
              </a:defRPr>
            </a:pPr>
          </a:p>
        </p:txBody>
      </p:sp>
      <p:sp>
        <p:nvSpPr>
          <p:cNvPr id="672" name="Shape 672"/>
          <p:cNvSpPr/>
          <p:nvPr>
            <p:ph type="title"/>
          </p:nvPr>
        </p:nvSpPr>
        <p:spPr>
          <a:xfrm>
            <a:off x="606551" y="4800606"/>
            <a:ext cx="4809246" cy="566740"/>
          </a:xfrm>
          <a:prstGeom prst="rect">
            <a:avLst/>
          </a:prstGeom>
        </p:spPr>
        <p:txBody>
          <a:bodyPr anchor="b"/>
          <a:lstStyle>
            <a:lvl1pPr algn="ctr">
              <a:defRPr i="1" sz="1000">
                <a:solidFill>
                  <a:srgbClr val="D9D9D9"/>
                </a:solidFill>
                <a:latin typeface="Georgia"/>
                <a:ea typeface="Georgia"/>
                <a:cs typeface="Georgia"/>
                <a:sym typeface="Georgia"/>
              </a:defRPr>
            </a:lvl1pPr>
          </a:lstStyle>
          <a:p>
            <a:pPr/>
            <a:r>
              <a:t>Title Text</a:t>
            </a:r>
          </a:p>
        </p:txBody>
      </p:sp>
      <p:sp>
        <p:nvSpPr>
          <p:cNvPr id="673" name="Shape 673" descr="Media Placeholder 8"/>
          <p:cNvSpPr/>
          <p:nvPr>
            <p:ph type="media" sz="half" idx="13"/>
          </p:nvPr>
        </p:nvSpPr>
        <p:spPr>
          <a:xfrm>
            <a:off x="587022" y="838215"/>
            <a:ext cx="4873753" cy="3812825"/>
          </a:xfrm>
          <a:prstGeom prst="rect">
            <a:avLst/>
          </a:prstGeom>
        </p:spPr>
        <p:txBody>
          <a:bodyPr lIns="91439" rIns="91439">
            <a:noAutofit/>
          </a:bodyPr>
          <a:lstStyle/>
          <a:p>
            <a:pPr/>
          </a:p>
        </p:txBody>
      </p:sp>
      <p:sp>
        <p:nvSpPr>
          <p:cNvPr id="674" name="Shape 674"/>
          <p:cNvSpPr/>
          <p:nvPr>
            <p:ph type="body" sz="half" idx="1"/>
          </p:nvPr>
        </p:nvSpPr>
        <p:spPr>
          <a:xfrm>
            <a:off x="5776862" y="838216"/>
            <a:ext cx="2819401" cy="4636913"/>
          </a:xfrm>
          <a:prstGeom prst="rect">
            <a:avLst/>
          </a:prstGeom>
        </p:spPr>
        <p:txBody>
          <a:bodyPr/>
          <a:lstStyle>
            <a:lvl1pPr marL="0" indent="0">
              <a:spcBef>
                <a:spcPts val="300"/>
              </a:spcBef>
              <a:buSzTx/>
              <a:buFontTx/>
              <a:buNone/>
              <a:defRPr sz="1300">
                <a:solidFill>
                  <a:srgbClr val="FFFFFF"/>
                </a:solidFill>
              </a:defRPr>
            </a:lvl1pPr>
            <a:lvl2pPr marL="396478" indent="-139303">
              <a:spcBef>
                <a:spcPts val="300"/>
              </a:spcBef>
              <a:buFontTx/>
              <a:defRPr sz="1300">
                <a:solidFill>
                  <a:srgbClr val="FFFFFF"/>
                </a:solidFill>
              </a:defRPr>
            </a:lvl2pPr>
            <a:lvl3pPr marL="642937" indent="-128587">
              <a:spcBef>
                <a:spcPts val="300"/>
              </a:spcBef>
              <a:buFontTx/>
              <a:defRPr sz="1300">
                <a:solidFill>
                  <a:srgbClr val="FFFFFF"/>
                </a:solidFill>
              </a:defRPr>
            </a:lvl3pPr>
            <a:lvl4pPr marL="923492" indent="-151967">
              <a:spcBef>
                <a:spcPts val="300"/>
              </a:spcBef>
              <a:buFontTx/>
              <a:defRPr sz="1300">
                <a:solidFill>
                  <a:srgbClr val="FFFFFF"/>
                </a:solidFill>
              </a:defRPr>
            </a:lvl4pPr>
            <a:lvl5pPr marL="1180667" indent="-151967">
              <a:spcBef>
                <a:spcPts val="300"/>
              </a:spcBef>
              <a:buFontTx/>
              <a:defRPr sz="13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75" name="Shape 675"/>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82" name="Shape 682" descr="Rectangle 4"/>
          <p:cNvSpPr/>
          <p:nvPr/>
        </p:nvSpPr>
        <p:spPr>
          <a:xfrm>
            <a:off x="1792290" y="4800600"/>
            <a:ext cx="5500689" cy="685800"/>
          </a:xfrm>
          <a:prstGeom prst="rect">
            <a:avLst/>
          </a:prstGeom>
          <a:solidFill>
            <a:srgbClr val="313131">
              <a:alpha val="54000"/>
            </a:srgbClr>
          </a:solidFill>
          <a:ln w="12700">
            <a:miter lim="400000"/>
          </a:ln>
        </p:spPr>
        <p:txBody>
          <a:bodyPr lIns="45719" rIns="45719" anchor="ctr"/>
          <a:lstStyle/>
          <a:p>
            <a:pPr algn="ctr">
              <a:defRPr b="1" sz="1000">
                <a:solidFill>
                  <a:srgbClr val="FFFFFF"/>
                </a:solidFill>
                <a:latin typeface="Georgia"/>
                <a:ea typeface="Georgia"/>
                <a:cs typeface="Georgia"/>
                <a:sym typeface="Georgia"/>
              </a:defRPr>
            </a:pPr>
          </a:p>
        </p:txBody>
      </p:sp>
      <p:sp>
        <p:nvSpPr>
          <p:cNvPr id="683" name="Shape 683"/>
          <p:cNvSpPr/>
          <p:nvPr>
            <p:ph type="title"/>
          </p:nvPr>
        </p:nvSpPr>
        <p:spPr>
          <a:xfrm>
            <a:off x="1792288" y="4800606"/>
            <a:ext cx="5486401" cy="566740"/>
          </a:xfrm>
          <a:prstGeom prst="rect">
            <a:avLst/>
          </a:prstGeom>
        </p:spPr>
        <p:txBody>
          <a:bodyPr anchor="b"/>
          <a:lstStyle>
            <a:lvl1pPr algn="ctr">
              <a:defRPr i="1" sz="1000">
                <a:solidFill>
                  <a:srgbClr val="D9D9D9"/>
                </a:solidFill>
                <a:latin typeface="Georgia"/>
                <a:ea typeface="Georgia"/>
                <a:cs typeface="Georgia"/>
                <a:sym typeface="Georgia"/>
              </a:defRPr>
            </a:lvl1pPr>
          </a:lstStyle>
          <a:p>
            <a:pPr/>
            <a:r>
              <a:t>Title Text</a:t>
            </a:r>
          </a:p>
        </p:txBody>
      </p:sp>
      <p:sp>
        <p:nvSpPr>
          <p:cNvPr id="684" name="Shape 684"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685" name="Shape 685"/>
          <p:cNvSpPr/>
          <p:nvPr>
            <p:ph type="body" sz="quarter" idx="1"/>
          </p:nvPr>
        </p:nvSpPr>
        <p:spPr>
          <a:xfrm>
            <a:off x="1792288" y="5562600"/>
            <a:ext cx="5486401" cy="609600"/>
          </a:xfrm>
          <a:prstGeom prst="rect">
            <a:avLst/>
          </a:prstGeom>
        </p:spPr>
        <p:txBody>
          <a:bodyPr/>
          <a:lstStyle>
            <a:lvl1pPr marL="0" indent="0" algn="ctr">
              <a:spcBef>
                <a:spcPts val="100"/>
              </a:spcBef>
              <a:buSzTx/>
              <a:buFontTx/>
              <a:buNone/>
              <a:defRPr sz="700">
                <a:solidFill>
                  <a:srgbClr val="262626"/>
                </a:solidFill>
              </a:defRPr>
            </a:lvl1pPr>
            <a:lvl2pPr marL="0" indent="257175" algn="ctr">
              <a:spcBef>
                <a:spcPts val="100"/>
              </a:spcBef>
              <a:buSzTx/>
              <a:buFontTx/>
              <a:buNone/>
              <a:defRPr sz="700">
                <a:solidFill>
                  <a:srgbClr val="262626"/>
                </a:solidFill>
              </a:defRPr>
            </a:lvl2pPr>
            <a:lvl3pPr marL="0" indent="514350" algn="ctr">
              <a:spcBef>
                <a:spcPts val="100"/>
              </a:spcBef>
              <a:buSzTx/>
              <a:buFontTx/>
              <a:buNone/>
              <a:defRPr sz="700">
                <a:solidFill>
                  <a:srgbClr val="262626"/>
                </a:solidFill>
              </a:defRPr>
            </a:lvl3pPr>
            <a:lvl4pPr marL="0" indent="771525" algn="ctr">
              <a:spcBef>
                <a:spcPts val="100"/>
              </a:spcBef>
              <a:buSzTx/>
              <a:buFontTx/>
              <a:buNone/>
              <a:defRPr sz="700">
                <a:solidFill>
                  <a:srgbClr val="262626"/>
                </a:solidFill>
              </a:defRPr>
            </a:lvl4pPr>
            <a:lvl5pPr marL="0" indent="1028700" algn="ctr">
              <a:spcBef>
                <a:spcPts val="100"/>
              </a:spcBef>
              <a:buSzTx/>
              <a:buFontTx/>
              <a:buNone/>
              <a:defRPr sz="7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686" name="Shape 686"/>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3" name="Shape 693"/>
          <p:cNvSpPr/>
          <p:nvPr>
            <p:ph type="body" idx="1"/>
          </p:nvPr>
        </p:nvSpPr>
        <p:spPr>
          <a:xfrm>
            <a:off x="457200" y="1600206"/>
            <a:ext cx="8229600" cy="4525963"/>
          </a:xfrm>
          <a:prstGeom prst="rect">
            <a:avLst/>
          </a:prstGeom>
        </p:spPr>
        <p:txBody>
          <a:bodyPr/>
          <a:lstStyle>
            <a:lvl1pPr marL="192880" indent="-192880">
              <a:spcBef>
                <a:spcPts val="400"/>
              </a:spcBef>
              <a:defRPr sz="1800">
                <a:solidFill>
                  <a:srgbClr val="262626"/>
                </a:solidFill>
              </a:defRPr>
            </a:lvl1pPr>
            <a:lvl2pPr marL="450057" indent="-192882">
              <a:spcBef>
                <a:spcPts val="400"/>
              </a:spcBef>
              <a:defRPr sz="1800">
                <a:solidFill>
                  <a:srgbClr val="262626"/>
                </a:solidFill>
              </a:defRPr>
            </a:lvl2pPr>
            <a:lvl3pPr marL="692394" indent="-178044">
              <a:spcBef>
                <a:spcPts val="400"/>
              </a:spcBef>
              <a:defRPr sz="1800">
                <a:solidFill>
                  <a:srgbClr val="262626"/>
                </a:solidFill>
              </a:defRPr>
            </a:lvl3pPr>
            <a:lvl4pPr marL="981941" indent="-210416">
              <a:spcBef>
                <a:spcPts val="400"/>
              </a:spcBef>
              <a:defRPr sz="1800">
                <a:solidFill>
                  <a:srgbClr val="262626"/>
                </a:solidFill>
              </a:defRPr>
            </a:lvl4pPr>
            <a:lvl5pPr marL="1239116" indent="-210416">
              <a:spcBef>
                <a:spcPts val="400"/>
              </a:spcBef>
              <a:defRPr sz="18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694" name="Shape 694"/>
          <p:cNvSpPr/>
          <p:nvPr>
            <p:ph type="title"/>
          </p:nvPr>
        </p:nvSpPr>
        <p:spPr>
          <a:xfrm>
            <a:off x="0" y="414867"/>
            <a:ext cx="5029200" cy="457201"/>
          </a:xfrm>
          <a:prstGeom prst="rect">
            <a:avLst/>
          </a:prstGeom>
          <a:solidFill>
            <a:srgbClr val="939393"/>
          </a:solidFill>
        </p:spPr>
        <p:txBody>
          <a:bodyPr/>
          <a:lstStyle>
            <a:lvl1pPr>
              <a:defRPr b="1" sz="1500">
                <a:solidFill>
                  <a:srgbClr val="FFFFFF"/>
                </a:solidFill>
              </a:defRPr>
            </a:lvl1pPr>
          </a:lstStyle>
          <a:p>
            <a:pPr/>
            <a:r>
              <a:t>Title Text</a:t>
            </a:r>
          </a:p>
        </p:txBody>
      </p:sp>
      <p:sp>
        <p:nvSpPr>
          <p:cNvPr id="695" name="Shape 695"/>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2" name="Shape 702"/>
          <p:cNvSpPr/>
          <p:nvPr>
            <p:ph type="title"/>
          </p:nvPr>
        </p:nvSpPr>
        <p:spPr>
          <a:xfrm>
            <a:off x="5715000" y="274646"/>
            <a:ext cx="2057400" cy="5851526"/>
          </a:xfrm>
          <a:prstGeom prst="rect">
            <a:avLst/>
          </a:prstGeom>
        </p:spPr>
        <p:txBody>
          <a:bodyPr/>
          <a:lstStyle>
            <a:lvl1pPr algn="ctr">
              <a:defRPr sz="2400">
                <a:solidFill>
                  <a:srgbClr val="262626"/>
                </a:solidFill>
              </a:defRPr>
            </a:lvl1pPr>
          </a:lstStyle>
          <a:p>
            <a:pPr/>
            <a:r>
              <a:t>Title Text</a:t>
            </a:r>
          </a:p>
        </p:txBody>
      </p:sp>
      <p:sp>
        <p:nvSpPr>
          <p:cNvPr id="703" name="Shape 703"/>
          <p:cNvSpPr/>
          <p:nvPr>
            <p:ph type="body" idx="1"/>
          </p:nvPr>
        </p:nvSpPr>
        <p:spPr>
          <a:xfrm>
            <a:off x="457200" y="274646"/>
            <a:ext cx="5105400" cy="5851526"/>
          </a:xfrm>
          <a:prstGeom prst="rect">
            <a:avLst/>
          </a:prstGeom>
        </p:spPr>
        <p:txBody>
          <a:bodyPr/>
          <a:lstStyle>
            <a:lvl1pPr marL="192880" indent="-192880">
              <a:spcBef>
                <a:spcPts val="400"/>
              </a:spcBef>
              <a:defRPr sz="1800">
                <a:solidFill>
                  <a:srgbClr val="262626"/>
                </a:solidFill>
              </a:defRPr>
            </a:lvl1pPr>
            <a:lvl2pPr marL="450057" indent="-192882">
              <a:spcBef>
                <a:spcPts val="400"/>
              </a:spcBef>
              <a:defRPr sz="1800">
                <a:solidFill>
                  <a:srgbClr val="262626"/>
                </a:solidFill>
              </a:defRPr>
            </a:lvl2pPr>
            <a:lvl3pPr marL="692394" indent="-178044">
              <a:spcBef>
                <a:spcPts val="400"/>
              </a:spcBef>
              <a:defRPr sz="1800">
                <a:solidFill>
                  <a:srgbClr val="262626"/>
                </a:solidFill>
              </a:defRPr>
            </a:lvl3pPr>
            <a:lvl4pPr marL="981941" indent="-210416">
              <a:spcBef>
                <a:spcPts val="400"/>
              </a:spcBef>
              <a:defRPr sz="1800">
                <a:solidFill>
                  <a:srgbClr val="262626"/>
                </a:solidFill>
              </a:defRPr>
            </a:lvl4pPr>
            <a:lvl5pPr marL="1239116" indent="-210416">
              <a:spcBef>
                <a:spcPts val="400"/>
              </a:spcBef>
              <a:defRPr sz="18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704" name="Shape 704"/>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711" name="image2.jpeg" descr="Picture 3"/>
          <p:cNvPicPr>
            <a:picLocks noChangeAspect="1"/>
          </p:cNvPicPr>
          <p:nvPr/>
        </p:nvPicPr>
        <p:blipFill>
          <a:blip r:embed="rId2">
            <a:extLst/>
          </a:blip>
          <a:stretch>
            <a:fillRect/>
          </a:stretch>
        </p:blipFill>
        <p:spPr>
          <a:xfrm>
            <a:off x="20639" y="20637"/>
            <a:ext cx="3498851" cy="2825751"/>
          </a:xfrm>
          <a:prstGeom prst="rect">
            <a:avLst/>
          </a:prstGeom>
          <a:ln w="12700">
            <a:miter lim="400000"/>
          </a:ln>
        </p:spPr>
      </p:pic>
      <p:pic>
        <p:nvPicPr>
          <p:cNvPr id="712"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713"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714" name="image5.jpeg" descr="Picture 6"/>
          <p:cNvPicPr>
            <a:picLocks noChangeAspect="1"/>
          </p:cNvPicPr>
          <p:nvPr/>
        </p:nvPicPr>
        <p:blipFill>
          <a:blip r:embed="rId5">
            <a:extLst/>
          </a:blip>
          <a:stretch>
            <a:fillRect/>
          </a:stretch>
        </p:blipFill>
        <p:spPr>
          <a:xfrm>
            <a:off x="7662864" y="2819400"/>
            <a:ext cx="1460501" cy="2293939"/>
          </a:xfrm>
          <a:prstGeom prst="rect">
            <a:avLst/>
          </a:prstGeom>
          <a:ln w="12700">
            <a:miter lim="400000"/>
          </a:ln>
        </p:spPr>
      </p:pic>
      <p:pic>
        <p:nvPicPr>
          <p:cNvPr id="715" name="image6.jpeg" descr="Picture 7"/>
          <p:cNvPicPr>
            <a:picLocks noChangeAspect="1"/>
          </p:cNvPicPr>
          <p:nvPr/>
        </p:nvPicPr>
        <p:blipFill>
          <a:blip r:embed="rId6">
            <a:extLst/>
          </a:blip>
          <a:stretch>
            <a:fillRect/>
          </a:stretch>
        </p:blipFill>
        <p:spPr>
          <a:xfrm>
            <a:off x="20637" y="5089530"/>
            <a:ext cx="9097963" cy="1738314"/>
          </a:xfrm>
          <a:prstGeom prst="rect">
            <a:avLst/>
          </a:prstGeom>
          <a:ln w="12700">
            <a:miter lim="400000"/>
          </a:ln>
        </p:spPr>
      </p:pic>
      <p:sp>
        <p:nvSpPr>
          <p:cNvPr id="716" name="Shape 716"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sz="1000">
                <a:solidFill>
                  <a:srgbClr val="F47F28"/>
                </a:solidFill>
              </a:defRPr>
            </a:pPr>
          </a:p>
        </p:txBody>
      </p:sp>
      <p:sp>
        <p:nvSpPr>
          <p:cNvPr id="717" name="Shape 717"/>
          <p:cNvSpPr/>
          <p:nvPr>
            <p:ph type="body" sz="quarter" idx="1"/>
          </p:nvPr>
        </p:nvSpPr>
        <p:spPr>
          <a:xfrm>
            <a:off x="3581400" y="1295400"/>
            <a:ext cx="5105400" cy="1416269"/>
          </a:xfrm>
          <a:prstGeom prst="rect">
            <a:avLst/>
          </a:prstGeom>
        </p:spPr>
        <p:txBody>
          <a:bodyPr anchor="b"/>
          <a:lstStyle>
            <a:lvl1pPr marL="192880" indent="-192880" algn="r">
              <a:spcBef>
                <a:spcPts val="200"/>
              </a:spcBef>
              <a:buSzTx/>
              <a:buFontTx/>
              <a:buNone/>
              <a:defRPr sz="1200">
                <a:solidFill>
                  <a:srgbClr val="5C5C5C"/>
                </a:solidFill>
              </a:defRPr>
            </a:lvl1pPr>
            <a:lvl2pPr marL="385762" indent="-128587" algn="r">
              <a:spcBef>
                <a:spcPts val="200"/>
              </a:spcBef>
              <a:buFontTx/>
              <a:defRPr sz="1200">
                <a:solidFill>
                  <a:srgbClr val="5C5C5C"/>
                </a:solidFill>
              </a:defRPr>
            </a:lvl2pPr>
            <a:lvl3pPr marL="633046" indent="-118696" algn="r">
              <a:spcBef>
                <a:spcPts val="200"/>
              </a:spcBef>
              <a:buFontTx/>
              <a:defRPr sz="1200">
                <a:solidFill>
                  <a:srgbClr val="5C5C5C"/>
                </a:solidFill>
              </a:defRPr>
            </a:lvl3pPr>
            <a:lvl4pPr marL="911802" indent="-140277" algn="r">
              <a:spcBef>
                <a:spcPts val="200"/>
              </a:spcBef>
              <a:buFontTx/>
              <a:defRPr sz="1200">
                <a:solidFill>
                  <a:srgbClr val="5C5C5C"/>
                </a:solidFill>
              </a:defRPr>
            </a:lvl4pPr>
            <a:lvl5pPr marL="1168977" indent="-140277" algn="r">
              <a:spcBef>
                <a:spcPts val="200"/>
              </a:spcBef>
              <a:buFontTx/>
              <a:defRPr sz="1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718" name="Shape 718"/>
          <p:cNvSpPr/>
          <p:nvPr>
            <p:ph type="title"/>
          </p:nvPr>
        </p:nvSpPr>
        <p:spPr>
          <a:xfrm>
            <a:off x="106344" y="4114800"/>
            <a:ext cx="7315201" cy="914400"/>
          </a:xfrm>
          <a:prstGeom prst="rect">
            <a:avLst/>
          </a:prstGeom>
        </p:spPr>
        <p:txBody>
          <a:bodyPr anchor="b"/>
          <a:lstStyle>
            <a:lvl1pPr algn="ctr">
              <a:defRPr b="1" sz="2000">
                <a:solidFill>
                  <a:srgbClr val="FFFFFF"/>
                </a:solidFill>
                <a:latin typeface="Arial"/>
                <a:ea typeface="Arial"/>
                <a:cs typeface="Arial"/>
                <a:sym typeface="Arial"/>
              </a:defRPr>
            </a:lvl1pPr>
          </a:lstStyle>
          <a:p>
            <a:pPr/>
            <a:r>
              <a:t>Title Text</a:t>
            </a:r>
          </a:p>
        </p:txBody>
      </p:sp>
      <p:sp>
        <p:nvSpPr>
          <p:cNvPr id="719" name="Shape 719"/>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728" name="Group 728" descr="Oval 3"/>
          <p:cNvGrpSpPr/>
          <p:nvPr/>
        </p:nvGrpSpPr>
        <p:grpSpPr>
          <a:xfrm>
            <a:off x="762000" y="1946208"/>
            <a:ext cx="2057400" cy="2057401"/>
            <a:chOff x="0" y="0"/>
            <a:chExt cx="2057400" cy="2057400"/>
          </a:xfrm>
        </p:grpSpPr>
        <p:sp>
          <p:nvSpPr>
            <p:cNvPr id="726" name="Shape 726"/>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727" name="Shape 727"/>
            <p:cNvSpPr/>
            <p:nvPr/>
          </p:nvSpPr>
          <p:spPr>
            <a:xfrm>
              <a:off x="301299" y="913130"/>
              <a:ext cx="1454802"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             </a:t>
              </a:r>
            </a:p>
          </p:txBody>
        </p:sp>
      </p:grpSp>
      <p:grpSp>
        <p:nvGrpSpPr>
          <p:cNvPr id="731" name="Group 731" descr="Rectangle 4"/>
          <p:cNvGrpSpPr/>
          <p:nvPr/>
        </p:nvGrpSpPr>
        <p:grpSpPr>
          <a:xfrm>
            <a:off x="8686800" y="5198592"/>
            <a:ext cx="457200" cy="231141"/>
            <a:chOff x="0" y="0"/>
            <a:chExt cx="457200" cy="231140"/>
          </a:xfrm>
        </p:grpSpPr>
        <p:sp>
          <p:nvSpPr>
            <p:cNvPr id="729" name="Shape 729"/>
            <p:cNvSpPr/>
            <p:nvPr/>
          </p:nvSpPr>
          <p:spPr>
            <a:xfrm>
              <a:off x="0" y="671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30" name="Shape 730"/>
            <p:cNvSpPr/>
            <p:nvPr/>
          </p:nvSpPr>
          <p:spPr>
            <a:xfrm>
              <a:off x="0" y="0"/>
              <a:ext cx="457200"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6600"/>
                  </a:solidFill>
                </a:defRPr>
              </a:lvl1pPr>
            </a:lstStyle>
            <a:p>
              <a:pPr/>
              <a:r>
                <a:t>           </a:t>
              </a:r>
            </a:p>
          </p:txBody>
        </p:sp>
      </p:grpSp>
      <p:grpSp>
        <p:nvGrpSpPr>
          <p:cNvPr id="734" name="Group 734" descr="Oval 5"/>
          <p:cNvGrpSpPr/>
          <p:nvPr/>
        </p:nvGrpSpPr>
        <p:grpSpPr>
          <a:xfrm>
            <a:off x="1007327" y="1992354"/>
            <a:ext cx="1583473" cy="1295401"/>
            <a:chOff x="0" y="0"/>
            <a:chExt cx="1583472" cy="1295400"/>
          </a:xfrm>
        </p:grpSpPr>
        <p:sp>
          <p:nvSpPr>
            <p:cNvPr id="732" name="Shape 732"/>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33" name="Shape 733"/>
            <p:cNvSpPr/>
            <p:nvPr/>
          </p:nvSpPr>
          <p:spPr>
            <a:xfrm>
              <a:off x="231894" y="532130"/>
              <a:ext cx="1119684"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       </a:t>
              </a:r>
            </a:p>
          </p:txBody>
        </p:sp>
      </p:grpSp>
      <p:sp>
        <p:nvSpPr>
          <p:cNvPr id="735" name="Shape 735"/>
          <p:cNvSpPr/>
          <p:nvPr>
            <p:ph type="title"/>
          </p:nvPr>
        </p:nvSpPr>
        <p:spPr>
          <a:xfrm>
            <a:off x="2971800" y="1992365"/>
            <a:ext cx="5867400" cy="1970048"/>
          </a:xfrm>
          <a:prstGeom prst="rect">
            <a:avLst/>
          </a:prstGeom>
        </p:spPr>
        <p:txBody>
          <a:bodyPr/>
          <a:lstStyle>
            <a:lvl1pPr>
              <a:defRPr b="1" cap="all" sz="1600">
                <a:solidFill>
                  <a:srgbClr val="262626"/>
                </a:solidFill>
              </a:defRPr>
            </a:lvl1pPr>
          </a:lstStyle>
          <a:p>
            <a:pPr/>
            <a:r>
              <a:t>Title Text</a:t>
            </a:r>
          </a:p>
        </p:txBody>
      </p:sp>
      <p:sp>
        <p:nvSpPr>
          <p:cNvPr id="736" name="Shape 736"/>
          <p:cNvSpPr/>
          <p:nvPr>
            <p:ph type="body" sz="quarter" idx="1"/>
          </p:nvPr>
        </p:nvSpPr>
        <p:spPr>
          <a:xfrm>
            <a:off x="381013" y="5105406"/>
            <a:ext cx="8229601" cy="375788"/>
          </a:xfrm>
          <a:prstGeom prst="rect">
            <a:avLst/>
          </a:prstGeom>
        </p:spPr>
        <p:txBody>
          <a:bodyPr anchor="b"/>
          <a:lstStyle>
            <a:lvl1pPr marL="0" indent="0" algn="r">
              <a:spcBef>
                <a:spcPts val="200"/>
              </a:spcBef>
              <a:buSzTx/>
              <a:buFontTx/>
              <a:buNone/>
              <a:defRPr sz="1000">
                <a:solidFill>
                  <a:srgbClr val="727272"/>
                </a:solidFill>
              </a:defRPr>
            </a:lvl1pPr>
            <a:lvl2pPr marL="0" indent="257175" algn="r">
              <a:spcBef>
                <a:spcPts val="200"/>
              </a:spcBef>
              <a:buSzTx/>
              <a:buFontTx/>
              <a:buNone/>
              <a:defRPr sz="1000">
                <a:solidFill>
                  <a:srgbClr val="727272"/>
                </a:solidFill>
              </a:defRPr>
            </a:lvl2pPr>
            <a:lvl3pPr marL="0" indent="514350" algn="r">
              <a:spcBef>
                <a:spcPts val="200"/>
              </a:spcBef>
              <a:buSzTx/>
              <a:buFontTx/>
              <a:buNone/>
              <a:defRPr sz="1000">
                <a:solidFill>
                  <a:srgbClr val="727272"/>
                </a:solidFill>
              </a:defRPr>
            </a:lvl3pPr>
            <a:lvl4pPr marL="0" indent="771525" algn="r">
              <a:spcBef>
                <a:spcPts val="200"/>
              </a:spcBef>
              <a:buSzTx/>
              <a:buFontTx/>
              <a:buNone/>
              <a:defRPr sz="1000">
                <a:solidFill>
                  <a:srgbClr val="727272"/>
                </a:solidFill>
              </a:defRPr>
            </a:lvl4pPr>
            <a:lvl5pPr marL="0" indent="1028700" algn="r">
              <a:spcBef>
                <a:spcPts val="200"/>
              </a:spcBef>
              <a:buSzTx/>
              <a:buFontTx/>
              <a:buNone/>
              <a:defRPr sz="10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737" name="Shape 737"/>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744"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745" name="Shape 745"/>
          <p:cNvSpPr/>
          <p:nvPr>
            <p:ph type="title"/>
          </p:nvPr>
        </p:nvSpPr>
        <p:spPr>
          <a:prstGeom prst="rect">
            <a:avLst/>
          </a:prstGeom>
        </p:spPr>
        <p:txBody>
          <a:bodyPr/>
          <a:lstStyle>
            <a:lvl1pPr>
              <a:defRPr sz="1600"/>
            </a:lvl1pPr>
          </a:lstStyle>
          <a:p>
            <a:pPr/>
            <a:r>
              <a:t>Title Text</a:t>
            </a:r>
          </a:p>
        </p:txBody>
      </p:sp>
      <p:sp>
        <p:nvSpPr>
          <p:cNvPr id="746" name="Shape 746"/>
          <p:cNvSpPr/>
          <p:nvPr>
            <p:ph type="body" idx="1"/>
          </p:nvPr>
        </p:nvSpPr>
        <p:spPr>
          <a:xfrm>
            <a:off x="457200" y="1600206"/>
            <a:ext cx="8229600" cy="4525963"/>
          </a:xfrm>
          <a:prstGeom prst="rect">
            <a:avLst/>
          </a:prstGeom>
        </p:spPr>
        <p:txBody>
          <a:bodyPr/>
          <a:lstStyle>
            <a:lvl1pPr marL="192880" indent="-192880">
              <a:spcBef>
                <a:spcPts val="400"/>
              </a:spcBef>
              <a:defRPr sz="1800"/>
            </a:lvl1pPr>
            <a:lvl2pPr marL="450057" indent="-192882">
              <a:spcBef>
                <a:spcPts val="400"/>
              </a:spcBef>
              <a:defRPr sz="1800"/>
            </a:lvl2pPr>
            <a:lvl3pPr marL="692394" indent="-178044">
              <a:spcBef>
                <a:spcPts val="400"/>
              </a:spcBef>
              <a:defRPr sz="1800"/>
            </a:lvl3pPr>
            <a:lvl4pPr marL="981941" indent="-210416">
              <a:spcBef>
                <a:spcPts val="400"/>
              </a:spcBef>
              <a:defRPr sz="1800"/>
            </a:lvl4pPr>
            <a:lvl5pPr marL="1239116" indent="-210416">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747" name="Shape 747"/>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54"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755" name="Shape 755"/>
          <p:cNvSpPr/>
          <p:nvPr>
            <p:ph type="title"/>
          </p:nvPr>
        </p:nvSpPr>
        <p:spPr>
          <a:xfrm>
            <a:off x="457200" y="274638"/>
            <a:ext cx="8229600" cy="1143001"/>
          </a:xfrm>
          <a:prstGeom prst="rect">
            <a:avLst/>
          </a:prstGeom>
        </p:spPr>
        <p:txBody>
          <a:bodyPr/>
          <a:lstStyle>
            <a:lvl1pPr algn="ctr">
              <a:defRPr sz="2400">
                <a:solidFill>
                  <a:srgbClr val="262626"/>
                </a:solidFill>
              </a:defRPr>
            </a:lvl1pPr>
          </a:lstStyle>
          <a:p>
            <a:pPr/>
            <a:r>
              <a:t>Title Text</a:t>
            </a:r>
          </a:p>
        </p:txBody>
      </p:sp>
      <p:sp>
        <p:nvSpPr>
          <p:cNvPr id="756" name="Shape 756"/>
          <p:cNvSpPr/>
          <p:nvPr>
            <p:ph type="body" idx="1"/>
          </p:nvPr>
        </p:nvSpPr>
        <p:spPr>
          <a:xfrm>
            <a:off x="457200" y="1600206"/>
            <a:ext cx="8229600" cy="4525963"/>
          </a:xfrm>
          <a:prstGeom prst="rect">
            <a:avLst/>
          </a:prstGeom>
        </p:spPr>
        <p:txBody>
          <a:bodyPr/>
          <a:lstStyle>
            <a:lvl1pPr marL="192880" indent="-192880">
              <a:spcBef>
                <a:spcPts val="400"/>
              </a:spcBef>
              <a:defRPr sz="1800"/>
            </a:lvl1pPr>
            <a:lvl2pPr marL="450057" indent="-192882">
              <a:spcBef>
                <a:spcPts val="400"/>
              </a:spcBef>
              <a:defRPr sz="1800"/>
            </a:lvl2pPr>
            <a:lvl3pPr marL="692394" indent="-178044">
              <a:spcBef>
                <a:spcPts val="400"/>
              </a:spcBef>
              <a:defRPr sz="1800"/>
            </a:lvl3pPr>
            <a:lvl4pPr marL="981941" indent="-210416">
              <a:spcBef>
                <a:spcPts val="400"/>
              </a:spcBef>
              <a:defRPr sz="1800"/>
            </a:lvl4pPr>
            <a:lvl5pPr marL="1239116" indent="-210416">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757" name="Shape 757"/>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2" name="Shape 82"/>
          <p:cNvSpPr/>
          <p:nvPr>
            <p:ph type="title"/>
          </p:nvPr>
        </p:nvSpPr>
        <p:spPr>
          <a:xfrm>
            <a:off x="290400" y="3081008"/>
            <a:ext cx="8686801" cy="1095601"/>
          </a:xfrm>
          <a:prstGeom prst="rect">
            <a:avLst/>
          </a:prstGeom>
        </p:spPr>
        <p:txBody>
          <a:bodyPr/>
          <a:lstStyle>
            <a:lvl1pPr algn="ctr">
              <a:defRPr b="1" spc="-150" sz="46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83" name="Shape 83"/>
          <p:cNvSpPr/>
          <p:nvPr>
            <p:ph type="body" sz="quarter" idx="1"/>
          </p:nvPr>
        </p:nvSpPr>
        <p:spPr>
          <a:xfrm>
            <a:off x="283951" y="2424752"/>
            <a:ext cx="8694002" cy="639764"/>
          </a:xfrm>
          <a:prstGeom prst="rect">
            <a:avLst/>
          </a:prstGeom>
        </p:spPr>
        <p:txBody>
          <a:bodyPr anchor="b"/>
          <a:lstStyle>
            <a:lvl1pPr marL="0" indent="0" algn="ctr">
              <a:spcBef>
                <a:spcPts val="600"/>
              </a:spcBef>
              <a:buSzTx/>
              <a:buFontTx/>
              <a:buNone/>
              <a:defRPr sz="2800">
                <a:solidFill>
                  <a:srgbClr val="2E507A">
                    <a:alpha val="81000"/>
                  </a:srgbClr>
                </a:solidFill>
              </a:defRPr>
            </a:lvl1pPr>
            <a:lvl2pPr marL="0" indent="457200" algn="ctr">
              <a:spcBef>
                <a:spcPts val="600"/>
              </a:spcBef>
              <a:buSzTx/>
              <a:buFontTx/>
              <a:buNone/>
              <a:defRPr sz="2800">
                <a:solidFill>
                  <a:srgbClr val="2E507A">
                    <a:alpha val="81000"/>
                  </a:srgbClr>
                </a:solidFill>
              </a:defRPr>
            </a:lvl2pPr>
            <a:lvl3pPr marL="0" indent="914400" algn="ctr">
              <a:spcBef>
                <a:spcPts val="600"/>
              </a:spcBef>
              <a:buSzTx/>
              <a:buFontTx/>
              <a:buNone/>
              <a:defRPr sz="2800">
                <a:solidFill>
                  <a:srgbClr val="2E507A">
                    <a:alpha val="81000"/>
                  </a:srgbClr>
                </a:solidFill>
              </a:defRPr>
            </a:lvl3pPr>
            <a:lvl4pPr marL="0" indent="1371600" algn="ctr">
              <a:spcBef>
                <a:spcPts val="600"/>
              </a:spcBef>
              <a:buSzTx/>
              <a:buFontTx/>
              <a:buNone/>
              <a:defRPr sz="2800">
                <a:solidFill>
                  <a:srgbClr val="2E507A">
                    <a:alpha val="81000"/>
                  </a:srgbClr>
                </a:solidFill>
              </a:defRPr>
            </a:lvl4pPr>
            <a:lvl5pPr marL="0" indent="1828800" algn="ctr">
              <a:spcBef>
                <a:spcPts val="600"/>
              </a:spcBef>
              <a:buSzTx/>
              <a:buFontTx/>
              <a:buNone/>
              <a:defRPr sz="28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84" name="Shape 84"/>
          <p:cNvSpPr/>
          <p:nvPr>
            <p:ph type="sldNum" sz="quarter" idx="2"/>
          </p:nvPr>
        </p:nvSpPr>
        <p:spPr>
          <a:prstGeom prst="rect">
            <a:avLst/>
          </a:prstGeom>
        </p:spPr>
        <p:txBody>
          <a:bodyPr/>
          <a:lstStyle>
            <a:lvl1pPr>
              <a:defRPr>
                <a:solidFill>
                  <a:srgbClr val="8B8B8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64" name="Shape 764"/>
          <p:cNvSpPr/>
          <p:nvPr>
            <p:ph type="title"/>
          </p:nvPr>
        </p:nvSpPr>
        <p:spPr>
          <a:xfrm>
            <a:off x="381010" y="1"/>
            <a:ext cx="7068017" cy="838201"/>
          </a:xfrm>
          <a:prstGeom prst="rect">
            <a:avLst/>
          </a:prstGeom>
        </p:spPr>
        <p:txBody>
          <a:bodyPr anchor="b"/>
          <a:lstStyle>
            <a:lvl1pPr>
              <a:defRPr sz="1500">
                <a:solidFill>
                  <a:srgbClr val="FFFFFF"/>
                </a:solidFill>
              </a:defRPr>
            </a:lvl1pPr>
          </a:lstStyle>
          <a:p>
            <a:pPr/>
            <a:r>
              <a:t>Title Text</a:t>
            </a:r>
          </a:p>
        </p:txBody>
      </p:sp>
      <p:sp>
        <p:nvSpPr>
          <p:cNvPr id="765" name="Shape 765"/>
          <p:cNvSpPr/>
          <p:nvPr>
            <p:ph type="body" sz="half" idx="1"/>
          </p:nvPr>
        </p:nvSpPr>
        <p:spPr>
          <a:xfrm>
            <a:off x="457200" y="1676411"/>
            <a:ext cx="4038600" cy="3971455"/>
          </a:xfrm>
          <a:prstGeom prst="rect">
            <a:avLst/>
          </a:prstGeom>
        </p:spPr>
        <p:txBody>
          <a:bodyPr/>
          <a:lstStyle>
            <a:lvl1pPr marL="192880" indent="-192880">
              <a:spcBef>
                <a:spcPts val="300"/>
              </a:spcBef>
              <a:defRPr sz="1500"/>
            </a:lvl1pPr>
            <a:lvl2pPr marL="442638" indent="-185463">
              <a:spcBef>
                <a:spcPts val="300"/>
              </a:spcBef>
              <a:defRPr sz="1500"/>
            </a:lvl2pPr>
            <a:lvl3pPr marL="689697" indent="-175347">
              <a:spcBef>
                <a:spcPts val="300"/>
              </a:spcBef>
              <a:defRPr sz="1500"/>
            </a:lvl3pPr>
            <a:lvl4pPr marL="964407" indent="-192882">
              <a:spcBef>
                <a:spcPts val="300"/>
              </a:spcBef>
              <a:defRPr sz="1500"/>
            </a:lvl4pPr>
            <a:lvl5pPr marL="1221582" indent="-192882">
              <a:spcBef>
                <a:spcPts val="300"/>
              </a:spcBef>
              <a:defRPr sz="1500"/>
            </a:lvl5pPr>
          </a:lstStyle>
          <a:p>
            <a:pPr/>
            <a:r>
              <a:t>Body Level One</a:t>
            </a:r>
          </a:p>
          <a:p>
            <a:pPr lvl="1"/>
            <a:r>
              <a:t>Body Level Two</a:t>
            </a:r>
          </a:p>
          <a:p>
            <a:pPr lvl="2"/>
            <a:r>
              <a:t>Body Level Three</a:t>
            </a:r>
          </a:p>
          <a:p>
            <a:pPr lvl="3"/>
            <a:r>
              <a:t>Body Level Four</a:t>
            </a:r>
          </a:p>
          <a:p>
            <a:pPr lvl="4"/>
            <a:r>
              <a:t>Body Level Five</a:t>
            </a:r>
          </a:p>
        </p:txBody>
      </p:sp>
      <p:sp>
        <p:nvSpPr>
          <p:cNvPr id="766" name="Shape 766"/>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73" name="image12.jpeg" descr="Picture 2"/>
          <p:cNvPicPr>
            <a:picLocks noChangeAspect="1"/>
          </p:cNvPicPr>
          <p:nvPr/>
        </p:nvPicPr>
        <p:blipFill>
          <a:blip r:embed="rId3">
            <a:extLst/>
          </a:blip>
          <a:stretch>
            <a:fillRect/>
          </a:stretch>
        </p:blipFill>
        <p:spPr>
          <a:xfrm>
            <a:off x="1" y="762000"/>
            <a:ext cx="2444751" cy="2286000"/>
          </a:xfrm>
          <a:prstGeom prst="rect">
            <a:avLst/>
          </a:prstGeom>
          <a:ln w="12700">
            <a:miter lim="400000"/>
          </a:ln>
        </p:spPr>
      </p:pic>
      <p:sp>
        <p:nvSpPr>
          <p:cNvPr id="774" name="Shape 774"/>
          <p:cNvSpPr/>
          <p:nvPr>
            <p:ph type="title"/>
          </p:nvPr>
        </p:nvSpPr>
        <p:spPr>
          <a:xfrm>
            <a:off x="1124399" y="2077199"/>
            <a:ext cx="7010401" cy="1143001"/>
          </a:xfrm>
          <a:prstGeom prst="rect">
            <a:avLst/>
          </a:prstGeom>
        </p:spPr>
        <p:txBody>
          <a:bodyPr/>
          <a:lstStyle>
            <a:lvl1pPr>
              <a:defRPr sz="2400">
                <a:solidFill>
                  <a:srgbClr val="262626"/>
                </a:solidFill>
              </a:defRPr>
            </a:lvl1pPr>
          </a:lstStyle>
          <a:p>
            <a:pPr/>
            <a:r>
              <a:t>Title Text</a:t>
            </a:r>
          </a:p>
        </p:txBody>
      </p:sp>
      <p:sp>
        <p:nvSpPr>
          <p:cNvPr id="775" name="Shape 775"/>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type="tx" showMasterSp="0" showMasterPhAnim="1">
  <p:cSld name="Title Only: Emphasi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82" name="Shape 782"/>
          <p:cNvSpPr/>
          <p:nvPr>
            <p:ph type="title"/>
          </p:nvPr>
        </p:nvSpPr>
        <p:spPr>
          <a:xfrm>
            <a:off x="290400" y="3080999"/>
            <a:ext cx="8686801" cy="1095601"/>
          </a:xfrm>
          <a:prstGeom prst="rect">
            <a:avLst/>
          </a:prstGeom>
        </p:spPr>
        <p:txBody>
          <a:bodyPr/>
          <a:lstStyle>
            <a:lvl1pPr algn="ctr">
              <a:defRPr b="1" spc="-85" sz="2500">
                <a:ln w="9525">
                  <a:solidFill>
                    <a:srgbClr val="DFDFDF"/>
                  </a:solidFill>
                </a:ln>
                <a:solidFill>
                  <a:srgbClr val="DFDFDF"/>
                </a:solidFill>
                <a:effectLst>
                  <a:outerShdw sx="100000" sy="100000" kx="0" ky="0" algn="b" rotWithShape="0" blurRad="38100" dist="0" dir="0">
                    <a:srgbClr val="000000">
                      <a:alpha val="25000"/>
                    </a:srgbClr>
                  </a:outerShdw>
                </a:effectLst>
              </a:defRPr>
            </a:lvl1pPr>
          </a:lstStyle>
          <a:p>
            <a:pPr/>
            <a:r>
              <a:t>Title Text</a:t>
            </a:r>
          </a:p>
        </p:txBody>
      </p:sp>
      <p:sp>
        <p:nvSpPr>
          <p:cNvPr id="783" name="Shape 783"/>
          <p:cNvSpPr/>
          <p:nvPr>
            <p:ph type="body" sz="quarter" idx="1"/>
          </p:nvPr>
        </p:nvSpPr>
        <p:spPr>
          <a:xfrm>
            <a:off x="283951" y="2424758"/>
            <a:ext cx="8694002" cy="639764"/>
          </a:xfrm>
          <a:prstGeom prst="rect">
            <a:avLst/>
          </a:prstGeom>
        </p:spPr>
        <p:txBody>
          <a:bodyPr anchor="b"/>
          <a:lstStyle>
            <a:lvl1pPr marL="0" indent="0" algn="ctr">
              <a:spcBef>
                <a:spcPts val="300"/>
              </a:spcBef>
              <a:buSzTx/>
              <a:buFontTx/>
              <a:buNone/>
              <a:defRPr sz="1500">
                <a:solidFill>
                  <a:srgbClr val="2E507A">
                    <a:alpha val="81000"/>
                  </a:srgbClr>
                </a:solidFill>
              </a:defRPr>
            </a:lvl1pPr>
            <a:lvl2pPr marL="0" indent="257175" algn="ctr">
              <a:spcBef>
                <a:spcPts val="300"/>
              </a:spcBef>
              <a:buSzTx/>
              <a:buFontTx/>
              <a:buNone/>
              <a:defRPr sz="1500">
                <a:solidFill>
                  <a:srgbClr val="2E507A">
                    <a:alpha val="81000"/>
                  </a:srgbClr>
                </a:solidFill>
              </a:defRPr>
            </a:lvl2pPr>
            <a:lvl3pPr marL="0" indent="514350" algn="ctr">
              <a:spcBef>
                <a:spcPts val="300"/>
              </a:spcBef>
              <a:buSzTx/>
              <a:buFontTx/>
              <a:buNone/>
              <a:defRPr sz="1500">
                <a:solidFill>
                  <a:srgbClr val="2E507A">
                    <a:alpha val="81000"/>
                  </a:srgbClr>
                </a:solidFill>
              </a:defRPr>
            </a:lvl3pPr>
            <a:lvl4pPr marL="0" indent="771525" algn="ctr">
              <a:spcBef>
                <a:spcPts val="300"/>
              </a:spcBef>
              <a:buSzTx/>
              <a:buFontTx/>
              <a:buNone/>
              <a:defRPr sz="1500">
                <a:solidFill>
                  <a:srgbClr val="2E507A">
                    <a:alpha val="81000"/>
                  </a:srgbClr>
                </a:solidFill>
              </a:defRPr>
            </a:lvl4pPr>
            <a:lvl5pPr marL="0" indent="1028700" algn="ctr">
              <a:spcBef>
                <a:spcPts val="300"/>
              </a:spcBef>
              <a:buSzTx/>
              <a:buFontTx/>
              <a:buNone/>
              <a:defRPr sz="1500">
                <a:solidFill>
                  <a:srgbClr val="2E507A">
                    <a:alpha val="81000"/>
                  </a:srgbClr>
                </a:solidFill>
              </a:defRPr>
            </a:lvl5pPr>
          </a:lstStyle>
          <a:p>
            <a:pPr/>
            <a:r>
              <a:t>Body Level One</a:t>
            </a:r>
          </a:p>
          <a:p>
            <a:pPr lvl="1"/>
            <a:r>
              <a:t>Body Level Two</a:t>
            </a:r>
          </a:p>
          <a:p>
            <a:pPr lvl="2"/>
            <a:r>
              <a:t>Body Level Three</a:t>
            </a:r>
          </a:p>
          <a:p>
            <a:pPr lvl="3"/>
            <a:r>
              <a:t>Body Level Four</a:t>
            </a:r>
          </a:p>
          <a:p>
            <a:pPr lvl="4"/>
            <a:r>
              <a:t>Body Level Five</a:t>
            </a:r>
          </a:p>
        </p:txBody>
      </p:sp>
      <p:sp>
        <p:nvSpPr>
          <p:cNvPr id="784" name="Shape 784"/>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1" name="Shape 791"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sz="1000">
                <a:solidFill>
                  <a:srgbClr val="FFFFFF"/>
                </a:solidFill>
              </a:defRPr>
            </a:pPr>
          </a:p>
        </p:txBody>
      </p:sp>
      <p:sp>
        <p:nvSpPr>
          <p:cNvPr id="792" name="Shape 792"/>
          <p:cNvSpPr/>
          <p:nvPr>
            <p:ph type="title"/>
          </p:nvPr>
        </p:nvSpPr>
        <p:spPr>
          <a:xfrm>
            <a:off x="414867" y="3200400"/>
            <a:ext cx="7010401" cy="1676400"/>
          </a:xfrm>
          <a:prstGeom prst="rect">
            <a:avLst/>
          </a:prstGeom>
        </p:spPr>
        <p:txBody>
          <a:bodyPr/>
          <a:lstStyle>
            <a:lvl1pPr defTabSz="514350">
              <a:defRPr sz="2200">
                <a:solidFill>
                  <a:srgbClr val="FFFFFF"/>
                </a:solidFill>
              </a:defRPr>
            </a:lvl1pPr>
          </a:lstStyle>
          <a:p>
            <a:pPr/>
            <a:r>
              <a:t>Title Text</a:t>
            </a:r>
          </a:p>
        </p:txBody>
      </p:sp>
      <p:sp>
        <p:nvSpPr>
          <p:cNvPr id="793" name="Shape 793"/>
          <p:cNvSpPr/>
          <p:nvPr>
            <p:ph type="body" sz="quarter" idx="1"/>
          </p:nvPr>
        </p:nvSpPr>
        <p:spPr>
          <a:xfrm>
            <a:off x="4648200" y="664780"/>
            <a:ext cx="4191000" cy="381001"/>
          </a:xfrm>
          <a:prstGeom prst="rect">
            <a:avLst/>
          </a:prstGeom>
        </p:spPr>
        <p:txBody>
          <a:bodyPr/>
          <a:lstStyle>
            <a:lvl1pPr marL="192880" indent="-192880" algn="r">
              <a:spcBef>
                <a:spcPts val="200"/>
              </a:spcBef>
              <a:buSzTx/>
              <a:buFontTx/>
              <a:buNone/>
              <a:defRPr b="1" sz="1000">
                <a:solidFill>
                  <a:srgbClr val="A6A6A6"/>
                </a:solidFill>
              </a:defRPr>
            </a:lvl1pPr>
            <a:lvl2pPr marL="364331" indent="-107156" algn="r">
              <a:spcBef>
                <a:spcPts val="200"/>
              </a:spcBef>
              <a:buFontTx/>
              <a:defRPr b="1" sz="1000">
                <a:solidFill>
                  <a:srgbClr val="A6A6A6"/>
                </a:solidFill>
              </a:defRPr>
            </a:lvl2pPr>
            <a:lvl3pPr marL="613263" indent="-98913" algn="r">
              <a:spcBef>
                <a:spcPts val="200"/>
              </a:spcBef>
              <a:buFontTx/>
              <a:defRPr b="1" sz="1000">
                <a:solidFill>
                  <a:srgbClr val="A6A6A6"/>
                </a:solidFill>
              </a:defRPr>
            </a:lvl3pPr>
            <a:lvl4pPr marL="888423" indent="-116898" algn="r">
              <a:spcBef>
                <a:spcPts val="200"/>
              </a:spcBef>
              <a:buFontTx/>
              <a:defRPr b="1" sz="1000">
                <a:solidFill>
                  <a:srgbClr val="A6A6A6"/>
                </a:solidFill>
              </a:defRPr>
            </a:lvl4pPr>
            <a:lvl5pPr marL="1145598" indent="-116898" algn="r">
              <a:spcBef>
                <a:spcPts val="200"/>
              </a:spcBef>
              <a:buFontTx/>
              <a:defRPr b="1" sz="10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794" name="Shape 794"/>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01" name="Shape 801"/>
          <p:cNvSpPr/>
          <p:nvPr>
            <p:ph type="title"/>
          </p:nvPr>
        </p:nvSpPr>
        <p:spPr>
          <a:xfrm>
            <a:off x="228602" y="609603"/>
            <a:ext cx="3008314" cy="825501"/>
          </a:xfrm>
          <a:prstGeom prst="rect">
            <a:avLst/>
          </a:prstGeom>
        </p:spPr>
        <p:txBody>
          <a:bodyPr anchor="b"/>
          <a:lstStyle>
            <a:lvl1pPr>
              <a:defRPr b="1" sz="1100">
                <a:solidFill>
                  <a:srgbClr val="262626"/>
                </a:solidFill>
              </a:defRPr>
            </a:lvl1pPr>
          </a:lstStyle>
          <a:p>
            <a:pPr/>
            <a:r>
              <a:t>Title Text</a:t>
            </a:r>
          </a:p>
        </p:txBody>
      </p:sp>
      <p:sp>
        <p:nvSpPr>
          <p:cNvPr id="802" name="Shape 802"/>
          <p:cNvSpPr/>
          <p:nvPr>
            <p:ph type="body" idx="1"/>
          </p:nvPr>
        </p:nvSpPr>
        <p:spPr>
          <a:xfrm>
            <a:off x="3803650" y="609600"/>
            <a:ext cx="5111750" cy="5334000"/>
          </a:xfrm>
          <a:prstGeom prst="rect">
            <a:avLst/>
          </a:prstGeom>
        </p:spPr>
        <p:txBody>
          <a:bodyPr/>
          <a:lstStyle>
            <a:lvl1pPr marL="192880" indent="-192880">
              <a:spcBef>
                <a:spcPts val="300"/>
              </a:spcBef>
              <a:defRPr sz="1500">
                <a:solidFill>
                  <a:srgbClr val="FFFFFF"/>
                </a:solidFill>
              </a:defRPr>
            </a:lvl1pPr>
            <a:lvl2pPr marL="417910" indent="-160735">
              <a:spcBef>
                <a:spcPts val="300"/>
              </a:spcBef>
              <a:defRPr sz="1500">
                <a:solidFill>
                  <a:srgbClr val="FFFFFF"/>
                </a:solidFill>
              </a:defRPr>
            </a:lvl2pPr>
            <a:lvl3pPr marL="662720" indent="-148370">
              <a:spcBef>
                <a:spcPts val="300"/>
              </a:spcBef>
              <a:defRPr sz="1500">
                <a:solidFill>
                  <a:srgbClr val="FFFFFF"/>
                </a:solidFill>
              </a:defRPr>
            </a:lvl3pPr>
            <a:lvl4pPr marL="946872" indent="-175347">
              <a:spcBef>
                <a:spcPts val="300"/>
              </a:spcBef>
              <a:defRPr sz="1500">
                <a:solidFill>
                  <a:srgbClr val="FFFFFF"/>
                </a:solidFill>
              </a:defRPr>
            </a:lvl4pPr>
            <a:lvl5pPr marL="1204047" indent="-175347">
              <a:spcBef>
                <a:spcPts val="300"/>
              </a:spcBef>
              <a:defRPr sz="15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803" name="Shape 803" descr="Text Placeholder 3"/>
          <p:cNvSpPr/>
          <p:nvPr>
            <p:ph type="body" sz="quarter" idx="13"/>
          </p:nvPr>
        </p:nvSpPr>
        <p:spPr>
          <a:xfrm>
            <a:off x="228601" y="1435106"/>
            <a:ext cx="3008315" cy="3822700"/>
          </a:xfrm>
          <a:prstGeom prst="rect">
            <a:avLst/>
          </a:prstGeom>
        </p:spPr>
        <p:txBody>
          <a:bodyPr/>
          <a:lstStyle/>
          <a:p>
            <a:pPr marL="0" indent="0">
              <a:spcBef>
                <a:spcPts val="100"/>
              </a:spcBef>
              <a:buSzTx/>
              <a:buFontTx/>
              <a:buNone/>
              <a:defRPr sz="700">
                <a:solidFill>
                  <a:srgbClr val="5C5C5C"/>
                </a:solidFill>
              </a:defRPr>
            </a:pPr>
          </a:p>
        </p:txBody>
      </p:sp>
      <p:sp>
        <p:nvSpPr>
          <p:cNvPr id="804" name="Shape 804"/>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type="tx" showMasterSp="0" showMasterPhAnim="1">
  <p:cSld name="Media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11" name="Shape 811" descr="Rectangle 4"/>
          <p:cNvSpPr/>
          <p:nvPr/>
        </p:nvSpPr>
        <p:spPr>
          <a:xfrm>
            <a:off x="595315" y="4800600"/>
            <a:ext cx="4873626" cy="685800"/>
          </a:xfrm>
          <a:prstGeom prst="rect">
            <a:avLst/>
          </a:prstGeom>
          <a:solidFill>
            <a:srgbClr val="313131">
              <a:alpha val="54000"/>
            </a:srgbClr>
          </a:solidFill>
          <a:ln w="12700">
            <a:miter lim="400000"/>
          </a:ln>
        </p:spPr>
        <p:txBody>
          <a:bodyPr lIns="45719" rIns="45719" anchor="ctr"/>
          <a:lstStyle/>
          <a:p>
            <a:pPr algn="ctr">
              <a:defRPr b="1" sz="1000">
                <a:solidFill>
                  <a:srgbClr val="FFFFFF"/>
                </a:solidFill>
                <a:latin typeface="Georgia"/>
                <a:ea typeface="Georgia"/>
                <a:cs typeface="Georgia"/>
                <a:sym typeface="Georgia"/>
              </a:defRPr>
            </a:pPr>
          </a:p>
        </p:txBody>
      </p:sp>
      <p:sp>
        <p:nvSpPr>
          <p:cNvPr id="812" name="Shape 812"/>
          <p:cNvSpPr/>
          <p:nvPr>
            <p:ph type="title"/>
          </p:nvPr>
        </p:nvSpPr>
        <p:spPr>
          <a:xfrm>
            <a:off x="606551" y="4800606"/>
            <a:ext cx="4809246" cy="566740"/>
          </a:xfrm>
          <a:prstGeom prst="rect">
            <a:avLst/>
          </a:prstGeom>
        </p:spPr>
        <p:txBody>
          <a:bodyPr anchor="b"/>
          <a:lstStyle>
            <a:lvl1pPr algn="ctr">
              <a:defRPr i="1" sz="1000">
                <a:solidFill>
                  <a:srgbClr val="D9D9D9"/>
                </a:solidFill>
                <a:latin typeface="Georgia"/>
                <a:ea typeface="Georgia"/>
                <a:cs typeface="Georgia"/>
                <a:sym typeface="Georgia"/>
              </a:defRPr>
            </a:lvl1pPr>
          </a:lstStyle>
          <a:p>
            <a:pPr/>
            <a:r>
              <a:t>Title Text</a:t>
            </a:r>
          </a:p>
        </p:txBody>
      </p:sp>
      <p:sp>
        <p:nvSpPr>
          <p:cNvPr id="813" name="Shape 813" descr="Media Placeholder 8"/>
          <p:cNvSpPr/>
          <p:nvPr>
            <p:ph type="media" sz="half" idx="13"/>
          </p:nvPr>
        </p:nvSpPr>
        <p:spPr>
          <a:xfrm>
            <a:off x="587022" y="838212"/>
            <a:ext cx="4873753" cy="3812824"/>
          </a:xfrm>
          <a:prstGeom prst="rect">
            <a:avLst/>
          </a:prstGeom>
        </p:spPr>
        <p:txBody>
          <a:bodyPr lIns="91439" rIns="91439">
            <a:noAutofit/>
          </a:bodyPr>
          <a:lstStyle/>
          <a:p>
            <a:pPr/>
          </a:p>
        </p:txBody>
      </p:sp>
      <p:sp>
        <p:nvSpPr>
          <p:cNvPr id="814" name="Shape 814"/>
          <p:cNvSpPr/>
          <p:nvPr>
            <p:ph type="body" sz="half" idx="1"/>
          </p:nvPr>
        </p:nvSpPr>
        <p:spPr>
          <a:xfrm>
            <a:off x="5776862" y="838212"/>
            <a:ext cx="2819401" cy="4636913"/>
          </a:xfrm>
          <a:prstGeom prst="rect">
            <a:avLst/>
          </a:prstGeom>
        </p:spPr>
        <p:txBody>
          <a:bodyPr/>
          <a:lstStyle>
            <a:lvl1pPr marL="0" indent="0">
              <a:spcBef>
                <a:spcPts val="300"/>
              </a:spcBef>
              <a:buSzTx/>
              <a:buFontTx/>
              <a:buNone/>
              <a:defRPr sz="1300">
                <a:solidFill>
                  <a:srgbClr val="FFFFFF"/>
                </a:solidFill>
              </a:defRPr>
            </a:lvl1pPr>
            <a:lvl2pPr marL="396478" indent="-139303">
              <a:spcBef>
                <a:spcPts val="300"/>
              </a:spcBef>
              <a:buFontTx/>
              <a:defRPr sz="1300">
                <a:solidFill>
                  <a:srgbClr val="FFFFFF"/>
                </a:solidFill>
              </a:defRPr>
            </a:lvl2pPr>
            <a:lvl3pPr marL="642937" indent="-128587">
              <a:spcBef>
                <a:spcPts val="300"/>
              </a:spcBef>
              <a:buFontTx/>
              <a:defRPr sz="1300">
                <a:solidFill>
                  <a:srgbClr val="FFFFFF"/>
                </a:solidFill>
              </a:defRPr>
            </a:lvl3pPr>
            <a:lvl4pPr marL="923492" indent="-151967">
              <a:spcBef>
                <a:spcPts val="300"/>
              </a:spcBef>
              <a:buFontTx/>
              <a:defRPr sz="1300">
                <a:solidFill>
                  <a:srgbClr val="FFFFFF"/>
                </a:solidFill>
              </a:defRPr>
            </a:lvl4pPr>
            <a:lvl5pPr marL="1180667" indent="-151967">
              <a:spcBef>
                <a:spcPts val="300"/>
              </a:spcBef>
              <a:buFontTx/>
              <a:defRPr sz="13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815" name="Shape 815"/>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22" name="Shape 822" descr="Rectangle 4"/>
          <p:cNvSpPr/>
          <p:nvPr/>
        </p:nvSpPr>
        <p:spPr>
          <a:xfrm>
            <a:off x="1792290" y="4800600"/>
            <a:ext cx="5500689" cy="685800"/>
          </a:xfrm>
          <a:prstGeom prst="rect">
            <a:avLst/>
          </a:prstGeom>
          <a:solidFill>
            <a:srgbClr val="313131">
              <a:alpha val="54000"/>
            </a:srgbClr>
          </a:solidFill>
          <a:ln w="12700">
            <a:miter lim="400000"/>
          </a:ln>
        </p:spPr>
        <p:txBody>
          <a:bodyPr lIns="45719" rIns="45719" anchor="ctr"/>
          <a:lstStyle/>
          <a:p>
            <a:pPr algn="ctr">
              <a:defRPr b="1" sz="1000">
                <a:solidFill>
                  <a:srgbClr val="FFFFFF"/>
                </a:solidFill>
                <a:latin typeface="Georgia"/>
                <a:ea typeface="Georgia"/>
                <a:cs typeface="Georgia"/>
                <a:sym typeface="Georgia"/>
              </a:defRPr>
            </a:pPr>
          </a:p>
        </p:txBody>
      </p:sp>
      <p:sp>
        <p:nvSpPr>
          <p:cNvPr id="823" name="Shape 823"/>
          <p:cNvSpPr/>
          <p:nvPr>
            <p:ph type="title"/>
          </p:nvPr>
        </p:nvSpPr>
        <p:spPr>
          <a:xfrm>
            <a:off x="1792288" y="4800606"/>
            <a:ext cx="5486401" cy="566740"/>
          </a:xfrm>
          <a:prstGeom prst="rect">
            <a:avLst/>
          </a:prstGeom>
        </p:spPr>
        <p:txBody>
          <a:bodyPr anchor="b"/>
          <a:lstStyle>
            <a:lvl1pPr algn="ctr">
              <a:defRPr i="1" sz="1000">
                <a:solidFill>
                  <a:srgbClr val="D9D9D9"/>
                </a:solidFill>
                <a:latin typeface="Georgia"/>
                <a:ea typeface="Georgia"/>
                <a:cs typeface="Georgia"/>
                <a:sym typeface="Georgia"/>
              </a:defRPr>
            </a:lvl1pPr>
          </a:lstStyle>
          <a:p>
            <a:pPr/>
            <a:r>
              <a:t>Title Text</a:t>
            </a:r>
          </a:p>
        </p:txBody>
      </p:sp>
      <p:sp>
        <p:nvSpPr>
          <p:cNvPr id="824" name="Shape 824" descr="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25" name="Shape 825"/>
          <p:cNvSpPr/>
          <p:nvPr>
            <p:ph type="body" sz="quarter" idx="1"/>
          </p:nvPr>
        </p:nvSpPr>
        <p:spPr>
          <a:xfrm>
            <a:off x="1792288" y="5562600"/>
            <a:ext cx="5486401" cy="609600"/>
          </a:xfrm>
          <a:prstGeom prst="rect">
            <a:avLst/>
          </a:prstGeom>
        </p:spPr>
        <p:txBody>
          <a:bodyPr/>
          <a:lstStyle>
            <a:lvl1pPr marL="0" indent="0" algn="ctr">
              <a:spcBef>
                <a:spcPts val="100"/>
              </a:spcBef>
              <a:buSzTx/>
              <a:buFontTx/>
              <a:buNone/>
              <a:defRPr sz="700">
                <a:solidFill>
                  <a:srgbClr val="262626"/>
                </a:solidFill>
              </a:defRPr>
            </a:lvl1pPr>
            <a:lvl2pPr marL="0" indent="257175" algn="ctr">
              <a:spcBef>
                <a:spcPts val="100"/>
              </a:spcBef>
              <a:buSzTx/>
              <a:buFontTx/>
              <a:buNone/>
              <a:defRPr sz="700">
                <a:solidFill>
                  <a:srgbClr val="262626"/>
                </a:solidFill>
              </a:defRPr>
            </a:lvl2pPr>
            <a:lvl3pPr marL="0" indent="514350" algn="ctr">
              <a:spcBef>
                <a:spcPts val="100"/>
              </a:spcBef>
              <a:buSzTx/>
              <a:buFontTx/>
              <a:buNone/>
              <a:defRPr sz="700">
                <a:solidFill>
                  <a:srgbClr val="262626"/>
                </a:solidFill>
              </a:defRPr>
            </a:lvl3pPr>
            <a:lvl4pPr marL="0" indent="771525" algn="ctr">
              <a:spcBef>
                <a:spcPts val="100"/>
              </a:spcBef>
              <a:buSzTx/>
              <a:buFontTx/>
              <a:buNone/>
              <a:defRPr sz="700">
                <a:solidFill>
                  <a:srgbClr val="262626"/>
                </a:solidFill>
              </a:defRPr>
            </a:lvl4pPr>
            <a:lvl5pPr marL="0" indent="1028700" algn="ctr">
              <a:spcBef>
                <a:spcPts val="100"/>
              </a:spcBef>
              <a:buSzTx/>
              <a:buFontTx/>
              <a:buNone/>
              <a:defRPr sz="7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826" name="Shape 826"/>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3" name="Shape 833"/>
          <p:cNvSpPr/>
          <p:nvPr>
            <p:ph type="body" idx="1"/>
          </p:nvPr>
        </p:nvSpPr>
        <p:spPr>
          <a:xfrm>
            <a:off x="457200" y="1600206"/>
            <a:ext cx="8229600" cy="4525963"/>
          </a:xfrm>
          <a:prstGeom prst="rect">
            <a:avLst/>
          </a:prstGeom>
        </p:spPr>
        <p:txBody>
          <a:bodyPr/>
          <a:lstStyle>
            <a:lvl1pPr marL="192880" indent="-192880">
              <a:spcBef>
                <a:spcPts val="400"/>
              </a:spcBef>
              <a:defRPr sz="1800">
                <a:solidFill>
                  <a:srgbClr val="262626"/>
                </a:solidFill>
              </a:defRPr>
            </a:lvl1pPr>
            <a:lvl2pPr marL="450057" indent="-192882">
              <a:spcBef>
                <a:spcPts val="400"/>
              </a:spcBef>
              <a:defRPr sz="1800">
                <a:solidFill>
                  <a:srgbClr val="262626"/>
                </a:solidFill>
              </a:defRPr>
            </a:lvl2pPr>
            <a:lvl3pPr marL="692394" indent="-178044">
              <a:spcBef>
                <a:spcPts val="400"/>
              </a:spcBef>
              <a:defRPr sz="1800">
                <a:solidFill>
                  <a:srgbClr val="262626"/>
                </a:solidFill>
              </a:defRPr>
            </a:lvl3pPr>
            <a:lvl4pPr marL="981941" indent="-210416">
              <a:spcBef>
                <a:spcPts val="400"/>
              </a:spcBef>
              <a:defRPr sz="1800">
                <a:solidFill>
                  <a:srgbClr val="262626"/>
                </a:solidFill>
              </a:defRPr>
            </a:lvl4pPr>
            <a:lvl5pPr marL="1239116" indent="-210416">
              <a:spcBef>
                <a:spcPts val="400"/>
              </a:spcBef>
              <a:defRPr sz="18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834" name="Shape 834"/>
          <p:cNvSpPr/>
          <p:nvPr>
            <p:ph type="title"/>
          </p:nvPr>
        </p:nvSpPr>
        <p:spPr>
          <a:xfrm>
            <a:off x="0" y="414867"/>
            <a:ext cx="5029200" cy="457201"/>
          </a:xfrm>
          <a:prstGeom prst="rect">
            <a:avLst/>
          </a:prstGeom>
          <a:solidFill>
            <a:srgbClr val="939393"/>
          </a:solidFill>
        </p:spPr>
        <p:txBody>
          <a:bodyPr/>
          <a:lstStyle>
            <a:lvl1pPr>
              <a:defRPr b="1" sz="1500">
                <a:solidFill>
                  <a:srgbClr val="FFFFFF"/>
                </a:solidFill>
              </a:defRPr>
            </a:lvl1pPr>
          </a:lstStyle>
          <a:p>
            <a:pPr/>
            <a:r>
              <a:t>Title Text</a:t>
            </a:r>
          </a:p>
        </p:txBody>
      </p:sp>
      <p:sp>
        <p:nvSpPr>
          <p:cNvPr id="835" name="Shape 835"/>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42" name="Shape 842"/>
          <p:cNvSpPr/>
          <p:nvPr>
            <p:ph type="title"/>
          </p:nvPr>
        </p:nvSpPr>
        <p:spPr>
          <a:xfrm>
            <a:off x="5715000" y="274646"/>
            <a:ext cx="2057400" cy="5851526"/>
          </a:xfrm>
          <a:prstGeom prst="rect">
            <a:avLst/>
          </a:prstGeom>
        </p:spPr>
        <p:txBody>
          <a:bodyPr/>
          <a:lstStyle>
            <a:lvl1pPr algn="ctr">
              <a:defRPr sz="2400">
                <a:solidFill>
                  <a:srgbClr val="262626"/>
                </a:solidFill>
              </a:defRPr>
            </a:lvl1pPr>
          </a:lstStyle>
          <a:p>
            <a:pPr/>
            <a:r>
              <a:t>Title Text</a:t>
            </a:r>
          </a:p>
        </p:txBody>
      </p:sp>
      <p:sp>
        <p:nvSpPr>
          <p:cNvPr id="843" name="Shape 843"/>
          <p:cNvSpPr/>
          <p:nvPr>
            <p:ph type="body" idx="1"/>
          </p:nvPr>
        </p:nvSpPr>
        <p:spPr>
          <a:xfrm>
            <a:off x="457200" y="274646"/>
            <a:ext cx="5105400" cy="5851526"/>
          </a:xfrm>
          <a:prstGeom prst="rect">
            <a:avLst/>
          </a:prstGeom>
        </p:spPr>
        <p:txBody>
          <a:bodyPr/>
          <a:lstStyle>
            <a:lvl1pPr marL="192880" indent="-192880">
              <a:spcBef>
                <a:spcPts val="400"/>
              </a:spcBef>
              <a:defRPr sz="1800">
                <a:solidFill>
                  <a:srgbClr val="262626"/>
                </a:solidFill>
              </a:defRPr>
            </a:lvl1pPr>
            <a:lvl2pPr marL="450057" indent="-192882">
              <a:spcBef>
                <a:spcPts val="400"/>
              </a:spcBef>
              <a:defRPr sz="1800">
                <a:solidFill>
                  <a:srgbClr val="262626"/>
                </a:solidFill>
              </a:defRPr>
            </a:lvl2pPr>
            <a:lvl3pPr marL="692394" indent="-178044">
              <a:spcBef>
                <a:spcPts val="400"/>
              </a:spcBef>
              <a:defRPr sz="1800">
                <a:solidFill>
                  <a:srgbClr val="262626"/>
                </a:solidFill>
              </a:defRPr>
            </a:lvl3pPr>
            <a:lvl4pPr marL="981941" indent="-210416">
              <a:spcBef>
                <a:spcPts val="400"/>
              </a:spcBef>
              <a:defRPr sz="1800">
                <a:solidFill>
                  <a:srgbClr val="262626"/>
                </a:solidFill>
              </a:defRPr>
            </a:lvl4pPr>
            <a:lvl5pPr marL="1239116" indent="-210416">
              <a:spcBef>
                <a:spcPts val="400"/>
              </a:spcBef>
              <a:defRPr sz="1800">
                <a:solidFill>
                  <a:srgbClr val="262626"/>
                </a:solidFill>
              </a:defRPr>
            </a:lvl5pPr>
          </a:lstStyle>
          <a:p>
            <a:pPr/>
            <a:r>
              <a:t>Body Level One</a:t>
            </a:r>
          </a:p>
          <a:p>
            <a:pPr lvl="1"/>
            <a:r>
              <a:t>Body Level Two</a:t>
            </a:r>
          </a:p>
          <a:p>
            <a:pPr lvl="2"/>
            <a:r>
              <a:t>Body Level Three</a:t>
            </a:r>
          </a:p>
          <a:p>
            <a:pPr lvl="3"/>
            <a:r>
              <a:t>Body Level Four</a:t>
            </a:r>
          </a:p>
          <a:p>
            <a:pPr lvl="4"/>
            <a:r>
              <a:t>Body Level Five</a:t>
            </a:r>
          </a:p>
        </p:txBody>
      </p:sp>
      <p:sp>
        <p:nvSpPr>
          <p:cNvPr id="844" name="Shape 844"/>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sp>
        <p:nvSpPr>
          <p:cNvPr id="851" name="Shape 851"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852" name="Shape 852"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853"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854" name="Shape 854"/>
          <p:cNvSpPr/>
          <p:nvPr>
            <p:ph type="title"/>
          </p:nvPr>
        </p:nvSpPr>
        <p:spPr>
          <a:xfrm>
            <a:off x="685800" y="2837950"/>
            <a:ext cx="7772400" cy="1958221"/>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855" name="Shape 855"/>
          <p:cNvSpPr/>
          <p:nvPr>
            <p:ph type="body" sz="half" idx="1"/>
          </p:nvPr>
        </p:nvSpPr>
        <p:spPr>
          <a:xfrm>
            <a:off x="1371600" y="5176806"/>
            <a:ext cx="6400800" cy="2334639"/>
          </a:xfrm>
          <a:prstGeom prst="rect">
            <a:avLst/>
          </a:prstGeom>
        </p:spPr>
        <p:txBody>
          <a:bodyPr/>
          <a:lstStyle>
            <a:lvl1pPr marL="0" indent="0" algn="ctr">
              <a:buSzTx/>
              <a:buFontTx/>
              <a:buNone/>
              <a:defRPr>
                <a:solidFill>
                  <a:srgbClr val="000000"/>
                </a:solidFill>
                <a:latin typeface="Trebuchet MS"/>
                <a:ea typeface="Trebuchet MS"/>
                <a:cs typeface="Trebuchet MS"/>
                <a:sym typeface="Trebuchet MS"/>
              </a:defRPr>
            </a:lvl1pPr>
            <a:lvl2pPr marL="0" indent="457200" algn="ctr">
              <a:buSzTx/>
              <a:buFontTx/>
              <a:buNone/>
              <a:defRPr>
                <a:solidFill>
                  <a:srgbClr val="000000"/>
                </a:solidFill>
                <a:latin typeface="Trebuchet MS"/>
                <a:ea typeface="Trebuchet MS"/>
                <a:cs typeface="Trebuchet MS"/>
                <a:sym typeface="Trebuchet MS"/>
              </a:defRPr>
            </a:lvl2pPr>
            <a:lvl3pPr marL="0" indent="914400" algn="ctr">
              <a:buSzTx/>
              <a:buFontTx/>
              <a:buNone/>
              <a:defRPr>
                <a:solidFill>
                  <a:srgbClr val="000000"/>
                </a:solidFill>
                <a:latin typeface="Trebuchet MS"/>
                <a:ea typeface="Trebuchet MS"/>
                <a:cs typeface="Trebuchet MS"/>
                <a:sym typeface="Trebuchet MS"/>
              </a:defRPr>
            </a:lvl3pPr>
            <a:lvl4pPr marL="0" indent="1371600" algn="ctr">
              <a:buSzTx/>
              <a:buFontTx/>
              <a:buNone/>
              <a:defRPr>
                <a:solidFill>
                  <a:srgbClr val="000000"/>
                </a:solidFill>
                <a:latin typeface="Trebuchet MS"/>
                <a:ea typeface="Trebuchet MS"/>
                <a:cs typeface="Trebuchet MS"/>
                <a:sym typeface="Trebuchet MS"/>
              </a:defRPr>
            </a:lvl4pPr>
            <a:lvl5pPr marL="0" indent="1828800" algn="ctr">
              <a:buSzTx/>
              <a:buFontTx/>
              <a:buNone/>
              <a:defRPr>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856" name="Shape 856"/>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with Text ">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Shape 91" descr="Rectangle 3"/>
          <p:cNvSpPr/>
          <p:nvPr/>
        </p:nvSpPr>
        <p:spPr>
          <a:xfrm>
            <a:off x="0" y="2895600"/>
            <a:ext cx="7543800" cy="2133600"/>
          </a:xfrm>
          <a:prstGeom prst="rect">
            <a:avLst/>
          </a:prstGeom>
          <a:gradFill>
            <a:gsLst>
              <a:gs pos="63000">
                <a:srgbClr val="474747">
                  <a:alpha val="49000"/>
                </a:srgbClr>
              </a:gs>
              <a:gs pos="100000">
                <a:srgbClr val="313131">
                  <a:alpha val="5600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92" name="Shape 92"/>
          <p:cNvSpPr/>
          <p:nvPr>
            <p:ph type="title"/>
          </p:nvPr>
        </p:nvSpPr>
        <p:spPr>
          <a:xfrm>
            <a:off x="414867" y="3200400"/>
            <a:ext cx="7010401" cy="1676400"/>
          </a:xfrm>
          <a:prstGeom prst="rect">
            <a:avLst/>
          </a:prstGeom>
        </p:spPr>
        <p:txBody>
          <a:bodyPr/>
          <a:lstStyle>
            <a:lvl1pPr>
              <a:defRPr sz="4000">
                <a:solidFill>
                  <a:srgbClr val="FFFFFF"/>
                </a:solidFill>
              </a:defRPr>
            </a:lvl1pPr>
          </a:lstStyle>
          <a:p>
            <a:pPr/>
            <a:r>
              <a:t>Title Text</a:t>
            </a:r>
          </a:p>
        </p:txBody>
      </p:sp>
      <p:sp>
        <p:nvSpPr>
          <p:cNvPr id="93" name="Shape 93"/>
          <p:cNvSpPr/>
          <p:nvPr>
            <p:ph type="body" sz="quarter" idx="1"/>
          </p:nvPr>
        </p:nvSpPr>
        <p:spPr>
          <a:xfrm>
            <a:off x="4648200" y="664788"/>
            <a:ext cx="4191000" cy="381001"/>
          </a:xfrm>
          <a:prstGeom prst="rect">
            <a:avLst/>
          </a:prstGeom>
        </p:spPr>
        <p:txBody>
          <a:bodyPr/>
          <a:lstStyle>
            <a:lvl1pPr algn="r">
              <a:spcBef>
                <a:spcPts val="400"/>
              </a:spcBef>
              <a:buSzTx/>
              <a:buFontTx/>
              <a:buNone/>
              <a:defRPr b="1" sz="1800">
                <a:solidFill>
                  <a:srgbClr val="A6A6A6"/>
                </a:solidFill>
              </a:defRPr>
            </a:lvl1pPr>
            <a:lvl2pPr marL="640896" indent="-183696" algn="r">
              <a:spcBef>
                <a:spcPts val="400"/>
              </a:spcBef>
              <a:buFontTx/>
              <a:defRPr b="1" sz="1800">
                <a:solidFill>
                  <a:srgbClr val="A6A6A6"/>
                </a:solidFill>
              </a:defRPr>
            </a:lvl2pPr>
            <a:lvl3pPr marL="1085850" indent="-171450" algn="r">
              <a:spcBef>
                <a:spcPts val="400"/>
              </a:spcBef>
              <a:buFontTx/>
              <a:defRPr b="1" sz="1800">
                <a:solidFill>
                  <a:srgbClr val="A6A6A6"/>
                </a:solidFill>
              </a:defRPr>
            </a:lvl3pPr>
            <a:lvl4pPr marL="1577339" indent="-205739" algn="r">
              <a:spcBef>
                <a:spcPts val="400"/>
              </a:spcBef>
              <a:buFontTx/>
              <a:defRPr b="1" sz="1800">
                <a:solidFill>
                  <a:srgbClr val="A6A6A6"/>
                </a:solidFill>
              </a:defRPr>
            </a:lvl4pPr>
            <a:lvl5pPr marL="2034539" indent="-205739" algn="r">
              <a:spcBef>
                <a:spcPts val="400"/>
              </a:spcBef>
              <a:buFontTx/>
              <a:defRPr b="1" sz="1800">
                <a:solidFill>
                  <a:srgbClr val="A6A6A6"/>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863" name="Shape 863"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864" name="Shape 864"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865"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866" name="Shape 866"/>
          <p:cNvSpPr/>
          <p:nvPr>
            <p:ph type="title"/>
          </p:nvPr>
        </p:nvSpPr>
        <p:spPr>
          <a:xfrm>
            <a:off x="0" y="1"/>
            <a:ext cx="9144000" cy="1114453"/>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867" name="Shape 867"/>
          <p:cNvSpPr/>
          <p:nvPr>
            <p:ph type="body" idx="1"/>
          </p:nvPr>
        </p:nvSpPr>
        <p:spPr>
          <a:xfrm>
            <a:off x="457200" y="1598719"/>
            <a:ext cx="8229600" cy="4527593"/>
          </a:xfrm>
          <a:prstGeom prst="rect">
            <a:avLst/>
          </a:prstGeom>
        </p:spPr>
        <p:txBody>
          <a:bodyPr/>
          <a:lstStyle>
            <a:lvl1pPr>
              <a:buClr>
                <a:srgbClr val="003366"/>
              </a:buClr>
              <a:buFont typeface="Wingdings"/>
              <a:buChar char="⬥"/>
              <a:defRPr>
                <a:solidFill>
                  <a:srgbClr val="000000"/>
                </a:solidFill>
                <a:latin typeface="Trebuchet MS"/>
                <a:ea typeface="Trebuchet MS"/>
                <a:cs typeface="Trebuchet MS"/>
                <a:sym typeface="Trebuchet MS"/>
              </a:defRPr>
            </a:lvl1pPr>
            <a:lvl2pPr>
              <a:buClr>
                <a:srgbClr val="003366"/>
              </a:buClr>
              <a:buFont typeface="Wingdings"/>
              <a:defRPr>
                <a:solidFill>
                  <a:srgbClr val="000000"/>
                </a:solidFill>
                <a:latin typeface="Trebuchet MS"/>
                <a:ea typeface="Trebuchet MS"/>
                <a:cs typeface="Trebuchet MS"/>
                <a:sym typeface="Trebuchet MS"/>
              </a:defRPr>
            </a:lvl2pPr>
            <a:lvl3pPr>
              <a:buClr>
                <a:srgbClr val="003366"/>
              </a:buClr>
              <a:buFont typeface="Wingdings"/>
              <a:defRPr>
                <a:solidFill>
                  <a:srgbClr val="000000"/>
                </a:solidFill>
                <a:latin typeface="Trebuchet MS"/>
                <a:ea typeface="Trebuchet MS"/>
                <a:cs typeface="Trebuchet MS"/>
                <a:sym typeface="Trebuchet MS"/>
              </a:defRPr>
            </a:lvl3pPr>
            <a:lvl4pPr>
              <a:buClr>
                <a:srgbClr val="003366"/>
              </a:buClr>
              <a:buFont typeface="Wingdings"/>
              <a:defRPr>
                <a:solidFill>
                  <a:srgbClr val="000000"/>
                </a:solidFill>
                <a:latin typeface="Trebuchet MS"/>
                <a:ea typeface="Trebuchet MS"/>
                <a:cs typeface="Trebuchet MS"/>
                <a:sym typeface="Trebuchet MS"/>
              </a:defRPr>
            </a:lvl4pPr>
            <a:lvl5pPr>
              <a:buClr>
                <a:srgbClr val="003366"/>
              </a:buClr>
              <a:buFont typeface="Wingdings"/>
              <a:defRPr>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868" name="Shape 868"/>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solidFill>
          <a:srgbClr val="FFFFFF"/>
        </a:solidFill>
      </p:bgPr>
    </p:bg>
    <p:spTree>
      <p:nvGrpSpPr>
        <p:cNvPr id="1" name=""/>
        <p:cNvGrpSpPr/>
        <p:nvPr/>
      </p:nvGrpSpPr>
      <p:grpSpPr>
        <a:xfrm>
          <a:off x="0" y="0"/>
          <a:ext cx="0" cy="0"/>
          <a:chOff x="0" y="0"/>
          <a:chExt cx="0" cy="0"/>
        </a:xfrm>
      </p:grpSpPr>
      <p:sp>
        <p:nvSpPr>
          <p:cNvPr id="875" name="Shape 875"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876" name="Shape 876"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877"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878" name="Shape 878"/>
          <p:cNvSpPr/>
          <p:nvPr>
            <p:ph type="title"/>
          </p:nvPr>
        </p:nvSpPr>
        <p:spPr>
          <a:xfrm>
            <a:off x="722312" y="5870438"/>
            <a:ext cx="7772401" cy="1814422"/>
          </a:xfrm>
          <a:prstGeom prst="rect">
            <a:avLst/>
          </a:prstGeom>
        </p:spPr>
        <p:txBody>
          <a:bodyPr anchor="t"/>
          <a:lstStyle>
            <a:lvl1pPr>
              <a:defRPr b="1" cap="all" sz="4000">
                <a:solidFill>
                  <a:srgbClr val="FFFFFF"/>
                </a:solidFill>
                <a:latin typeface="Trebuchet MS"/>
                <a:ea typeface="Trebuchet MS"/>
                <a:cs typeface="Trebuchet MS"/>
                <a:sym typeface="Trebuchet MS"/>
              </a:defRPr>
            </a:lvl1pPr>
          </a:lstStyle>
          <a:p>
            <a:pPr/>
            <a:r>
              <a:t>Title Text</a:t>
            </a:r>
          </a:p>
        </p:txBody>
      </p:sp>
      <p:sp>
        <p:nvSpPr>
          <p:cNvPr id="879" name="Shape 879"/>
          <p:cNvSpPr/>
          <p:nvPr>
            <p:ph type="body" sz="half" idx="1"/>
          </p:nvPr>
        </p:nvSpPr>
        <p:spPr>
          <a:xfrm>
            <a:off x="722312" y="3872050"/>
            <a:ext cx="7772401" cy="1998400"/>
          </a:xfrm>
          <a:prstGeom prst="rect">
            <a:avLst/>
          </a:prstGeom>
        </p:spPr>
        <p:txBody>
          <a:bodyPr anchor="b"/>
          <a:lstStyle>
            <a:lvl1pPr marL="0" indent="0">
              <a:spcBef>
                <a:spcPts val="400"/>
              </a:spcBef>
              <a:buSzTx/>
              <a:buFontTx/>
              <a:buNone/>
              <a:defRPr sz="2000">
                <a:solidFill>
                  <a:srgbClr val="000000"/>
                </a:solidFill>
                <a:latin typeface="Trebuchet MS"/>
                <a:ea typeface="Trebuchet MS"/>
                <a:cs typeface="Trebuchet MS"/>
                <a:sym typeface="Trebuchet MS"/>
              </a:defRPr>
            </a:lvl1pPr>
            <a:lvl2pPr marL="0" indent="457200">
              <a:spcBef>
                <a:spcPts val="400"/>
              </a:spcBef>
              <a:buSzTx/>
              <a:buFontTx/>
              <a:buNone/>
              <a:defRPr sz="2000">
                <a:solidFill>
                  <a:srgbClr val="000000"/>
                </a:solidFill>
                <a:latin typeface="Trebuchet MS"/>
                <a:ea typeface="Trebuchet MS"/>
                <a:cs typeface="Trebuchet MS"/>
                <a:sym typeface="Trebuchet MS"/>
              </a:defRPr>
            </a:lvl2pPr>
            <a:lvl3pPr marL="0" indent="914400">
              <a:spcBef>
                <a:spcPts val="400"/>
              </a:spcBef>
              <a:buSzTx/>
              <a:buFontTx/>
              <a:buNone/>
              <a:defRPr sz="2000">
                <a:solidFill>
                  <a:srgbClr val="000000"/>
                </a:solidFill>
                <a:latin typeface="Trebuchet MS"/>
                <a:ea typeface="Trebuchet MS"/>
                <a:cs typeface="Trebuchet MS"/>
                <a:sym typeface="Trebuchet MS"/>
              </a:defRPr>
            </a:lvl3pPr>
            <a:lvl4pPr marL="0" indent="1371600">
              <a:spcBef>
                <a:spcPts val="400"/>
              </a:spcBef>
              <a:buSzTx/>
              <a:buFontTx/>
              <a:buNone/>
              <a:defRPr sz="2000">
                <a:solidFill>
                  <a:srgbClr val="000000"/>
                </a:solidFill>
                <a:latin typeface="Trebuchet MS"/>
                <a:ea typeface="Trebuchet MS"/>
                <a:cs typeface="Trebuchet MS"/>
                <a:sym typeface="Trebuchet MS"/>
              </a:defRPr>
            </a:lvl4pPr>
            <a:lvl5pPr marL="0" indent="1828800">
              <a:spcBef>
                <a:spcPts val="400"/>
              </a:spcBef>
              <a:buSzTx/>
              <a:buFontTx/>
              <a:buNone/>
              <a:defRPr sz="20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880" name="Shape 880"/>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solidFill>
          <a:srgbClr val="FFFFFF"/>
        </a:solidFill>
      </p:bgPr>
    </p:bg>
    <p:spTree>
      <p:nvGrpSpPr>
        <p:cNvPr id="1" name=""/>
        <p:cNvGrpSpPr/>
        <p:nvPr/>
      </p:nvGrpSpPr>
      <p:grpSpPr>
        <a:xfrm>
          <a:off x="0" y="0"/>
          <a:ext cx="0" cy="0"/>
          <a:chOff x="0" y="0"/>
          <a:chExt cx="0" cy="0"/>
        </a:xfrm>
      </p:grpSpPr>
      <p:sp>
        <p:nvSpPr>
          <p:cNvPr id="887" name="Shape 887"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888" name="Shape 888"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889"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890" name="Shape 890"/>
          <p:cNvSpPr/>
          <p:nvPr>
            <p:ph type="title"/>
          </p:nvPr>
        </p:nvSpPr>
        <p:spPr>
          <a:xfrm>
            <a:off x="0" y="1"/>
            <a:ext cx="9144000" cy="1114453"/>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891" name="Shape 891"/>
          <p:cNvSpPr/>
          <p:nvPr>
            <p:ph type="body" sz="half" idx="1"/>
          </p:nvPr>
        </p:nvSpPr>
        <p:spPr>
          <a:xfrm>
            <a:off x="457200" y="2131639"/>
            <a:ext cx="4038600" cy="6029035"/>
          </a:xfrm>
          <a:prstGeom prst="rect">
            <a:avLst/>
          </a:prstGeom>
        </p:spPr>
        <p:txBody>
          <a:bodyPr/>
          <a:lstStyle>
            <a:lvl1pPr>
              <a:spcBef>
                <a:spcPts val="600"/>
              </a:spcBef>
              <a:buClr>
                <a:srgbClr val="003366"/>
              </a:buClr>
              <a:buFont typeface="Wingdings"/>
              <a:buChar char="⬥"/>
              <a:defRPr sz="2800">
                <a:solidFill>
                  <a:srgbClr val="000000"/>
                </a:solidFill>
                <a:latin typeface="Trebuchet MS"/>
                <a:ea typeface="Trebuchet MS"/>
                <a:cs typeface="Trebuchet MS"/>
                <a:sym typeface="Trebuchet MS"/>
              </a:defRPr>
            </a:lvl1pPr>
            <a:lvl2pPr marL="790575" indent="-333375">
              <a:spcBef>
                <a:spcPts val="600"/>
              </a:spcBef>
              <a:buClr>
                <a:srgbClr val="003366"/>
              </a:buClr>
              <a:buFont typeface="Wingdings"/>
              <a:defRPr sz="2800">
                <a:solidFill>
                  <a:srgbClr val="000000"/>
                </a:solidFill>
                <a:latin typeface="Trebuchet MS"/>
                <a:ea typeface="Trebuchet MS"/>
                <a:cs typeface="Trebuchet MS"/>
                <a:sym typeface="Trebuchet MS"/>
              </a:defRPr>
            </a:lvl2pPr>
            <a:lvl3pPr marL="1234439" indent="-320039">
              <a:spcBef>
                <a:spcPts val="600"/>
              </a:spcBef>
              <a:buClr>
                <a:srgbClr val="003366"/>
              </a:buClr>
              <a:buFont typeface="Wingdings"/>
              <a:defRPr sz="2800">
                <a:solidFill>
                  <a:srgbClr val="000000"/>
                </a:solidFill>
                <a:latin typeface="Trebuchet MS"/>
                <a:ea typeface="Trebuchet MS"/>
                <a:cs typeface="Trebuchet MS"/>
                <a:sym typeface="Trebuchet MS"/>
              </a:defRPr>
            </a:lvl3pPr>
            <a:lvl4pPr marL="1727200" indent="-355600">
              <a:spcBef>
                <a:spcPts val="600"/>
              </a:spcBef>
              <a:buClr>
                <a:srgbClr val="003366"/>
              </a:buClr>
              <a:buFont typeface="Wingdings"/>
              <a:defRPr sz="2800">
                <a:solidFill>
                  <a:srgbClr val="000000"/>
                </a:solidFill>
                <a:latin typeface="Trebuchet MS"/>
                <a:ea typeface="Trebuchet MS"/>
                <a:cs typeface="Trebuchet MS"/>
                <a:sym typeface="Trebuchet MS"/>
              </a:defRPr>
            </a:lvl4pPr>
            <a:lvl5pPr marL="2184400" indent="-355600">
              <a:spcBef>
                <a:spcPts val="600"/>
              </a:spcBef>
              <a:buClr>
                <a:srgbClr val="003366"/>
              </a:buClr>
              <a:buFont typeface="Wingdings"/>
              <a:defRPr sz="28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892" name="Shape 892"/>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solidFill>
          <a:srgbClr val="FFFFFF"/>
        </a:solidFill>
      </p:bgPr>
    </p:bg>
    <p:spTree>
      <p:nvGrpSpPr>
        <p:cNvPr id="1" name=""/>
        <p:cNvGrpSpPr/>
        <p:nvPr/>
      </p:nvGrpSpPr>
      <p:grpSpPr>
        <a:xfrm>
          <a:off x="0" y="0"/>
          <a:ext cx="0" cy="0"/>
          <a:chOff x="0" y="0"/>
          <a:chExt cx="0" cy="0"/>
        </a:xfrm>
      </p:grpSpPr>
      <p:sp>
        <p:nvSpPr>
          <p:cNvPr id="899" name="Shape 899"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00" name="Shape 900"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01"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02" name="Shape 902"/>
          <p:cNvSpPr/>
          <p:nvPr>
            <p:ph type="title"/>
          </p:nvPr>
        </p:nvSpPr>
        <p:spPr>
          <a:xfrm>
            <a:off x="457200" y="365853"/>
            <a:ext cx="8229600" cy="1522591"/>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903" name="Shape 903"/>
          <p:cNvSpPr/>
          <p:nvPr>
            <p:ph type="body" sz="quarter" idx="1"/>
          </p:nvPr>
        </p:nvSpPr>
        <p:spPr>
          <a:xfrm>
            <a:off x="457200" y="2044924"/>
            <a:ext cx="4040188" cy="852228"/>
          </a:xfrm>
          <a:prstGeom prst="rect">
            <a:avLst/>
          </a:prstGeom>
        </p:spPr>
        <p:txBody>
          <a:bodyPr anchor="b"/>
          <a:lstStyle>
            <a:lvl1pPr marL="0" indent="0">
              <a:spcBef>
                <a:spcPts val="500"/>
              </a:spcBef>
              <a:buSzTx/>
              <a:buFontTx/>
              <a:buNone/>
              <a:defRPr b="1" sz="2400">
                <a:solidFill>
                  <a:srgbClr val="000000"/>
                </a:solidFill>
                <a:latin typeface="Trebuchet MS"/>
                <a:ea typeface="Trebuchet MS"/>
                <a:cs typeface="Trebuchet MS"/>
                <a:sym typeface="Trebuchet MS"/>
              </a:defRPr>
            </a:lvl1pPr>
            <a:lvl2pPr marL="0" indent="457200">
              <a:spcBef>
                <a:spcPts val="500"/>
              </a:spcBef>
              <a:buSzTx/>
              <a:buFontTx/>
              <a:buNone/>
              <a:defRPr b="1" sz="2400">
                <a:solidFill>
                  <a:srgbClr val="000000"/>
                </a:solidFill>
                <a:latin typeface="Trebuchet MS"/>
                <a:ea typeface="Trebuchet MS"/>
                <a:cs typeface="Trebuchet MS"/>
                <a:sym typeface="Trebuchet MS"/>
              </a:defRPr>
            </a:lvl2pPr>
            <a:lvl3pPr marL="0" indent="914400">
              <a:spcBef>
                <a:spcPts val="500"/>
              </a:spcBef>
              <a:buSzTx/>
              <a:buFontTx/>
              <a:buNone/>
              <a:defRPr b="1" sz="2400">
                <a:solidFill>
                  <a:srgbClr val="000000"/>
                </a:solidFill>
                <a:latin typeface="Trebuchet MS"/>
                <a:ea typeface="Trebuchet MS"/>
                <a:cs typeface="Trebuchet MS"/>
                <a:sym typeface="Trebuchet MS"/>
              </a:defRPr>
            </a:lvl3pPr>
            <a:lvl4pPr marL="0" indent="1371600">
              <a:spcBef>
                <a:spcPts val="500"/>
              </a:spcBef>
              <a:buSzTx/>
              <a:buFontTx/>
              <a:buNone/>
              <a:defRPr b="1" sz="2400">
                <a:solidFill>
                  <a:srgbClr val="000000"/>
                </a:solidFill>
                <a:latin typeface="Trebuchet MS"/>
                <a:ea typeface="Trebuchet MS"/>
                <a:cs typeface="Trebuchet MS"/>
                <a:sym typeface="Trebuchet MS"/>
              </a:defRPr>
            </a:lvl4pPr>
            <a:lvl5pPr marL="0" indent="1828800">
              <a:spcBef>
                <a:spcPts val="500"/>
              </a:spcBef>
              <a:buSzTx/>
              <a:buFontTx/>
              <a:buNone/>
              <a:defRPr b="1" sz="24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04" name="Shape 904" descr="Text Placeholder 4"/>
          <p:cNvSpPr/>
          <p:nvPr>
            <p:ph type="body" sz="quarter" idx="13"/>
          </p:nvPr>
        </p:nvSpPr>
        <p:spPr>
          <a:xfrm>
            <a:off x="4645033" y="2044924"/>
            <a:ext cx="4041776" cy="852227"/>
          </a:xfrm>
          <a:prstGeom prst="rect">
            <a:avLst/>
          </a:prstGeom>
        </p:spPr>
        <p:txBody>
          <a:bodyPr anchor="b"/>
          <a:lstStyle/>
          <a:p>
            <a:pPr marL="0" indent="0">
              <a:spcBef>
                <a:spcPts val="500"/>
              </a:spcBef>
              <a:buSzTx/>
              <a:buFontTx/>
              <a:buNone/>
              <a:defRPr b="1" sz="2400">
                <a:solidFill>
                  <a:srgbClr val="000000"/>
                </a:solidFill>
                <a:latin typeface="Trebuchet MS"/>
                <a:ea typeface="Trebuchet MS"/>
                <a:cs typeface="Trebuchet MS"/>
                <a:sym typeface="Trebuchet MS"/>
              </a:defRPr>
            </a:pPr>
          </a:p>
        </p:txBody>
      </p:sp>
      <p:sp>
        <p:nvSpPr>
          <p:cNvPr id="905" name="Shape 905"/>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solidFill>
          <a:srgbClr val="FFFFFF"/>
        </a:solidFill>
      </p:bgPr>
    </p:bg>
    <p:spTree>
      <p:nvGrpSpPr>
        <p:cNvPr id="1" name=""/>
        <p:cNvGrpSpPr/>
        <p:nvPr/>
      </p:nvGrpSpPr>
      <p:grpSpPr>
        <a:xfrm>
          <a:off x="0" y="0"/>
          <a:ext cx="0" cy="0"/>
          <a:chOff x="0" y="0"/>
          <a:chExt cx="0" cy="0"/>
        </a:xfrm>
      </p:grpSpPr>
      <p:sp>
        <p:nvSpPr>
          <p:cNvPr id="912" name="Shape 912"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13" name="Shape 913"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14"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15" name="Shape 915"/>
          <p:cNvSpPr/>
          <p:nvPr>
            <p:ph type="title"/>
          </p:nvPr>
        </p:nvSpPr>
        <p:spPr>
          <a:xfrm>
            <a:off x="0" y="1"/>
            <a:ext cx="9144000" cy="1114453"/>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916" name="Shape 916"/>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923" name="Shape 923"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24" name="Shape 924"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25"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26" name="Shape 926"/>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sp>
        <p:nvSpPr>
          <p:cNvPr id="933" name="Shape 933"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34" name="Shape 934"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35"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36" name="Shape 936"/>
          <p:cNvSpPr/>
          <p:nvPr>
            <p:ph type="title"/>
          </p:nvPr>
        </p:nvSpPr>
        <p:spPr>
          <a:xfrm>
            <a:off x="457218" y="363730"/>
            <a:ext cx="3008315" cy="1547969"/>
          </a:xfrm>
          <a:prstGeom prst="rect">
            <a:avLst/>
          </a:prstGeom>
        </p:spPr>
        <p:txBody>
          <a:bodyPr anchor="b"/>
          <a:lstStyle>
            <a:lvl1pPr>
              <a:defRPr b="1" sz="2000">
                <a:solidFill>
                  <a:srgbClr val="FFFFFF"/>
                </a:solidFill>
                <a:latin typeface="Trebuchet MS"/>
                <a:ea typeface="Trebuchet MS"/>
                <a:cs typeface="Trebuchet MS"/>
                <a:sym typeface="Trebuchet MS"/>
              </a:defRPr>
            </a:lvl1pPr>
          </a:lstStyle>
          <a:p>
            <a:pPr/>
            <a:r>
              <a:t>Title Text</a:t>
            </a:r>
          </a:p>
        </p:txBody>
      </p:sp>
      <p:sp>
        <p:nvSpPr>
          <p:cNvPr id="937" name="Shape 937"/>
          <p:cNvSpPr/>
          <p:nvPr>
            <p:ph type="body" idx="1"/>
          </p:nvPr>
        </p:nvSpPr>
        <p:spPr>
          <a:xfrm>
            <a:off x="3575050" y="363748"/>
            <a:ext cx="5111750" cy="7796932"/>
          </a:xfrm>
          <a:prstGeom prst="rect">
            <a:avLst/>
          </a:prstGeom>
        </p:spPr>
        <p:txBody>
          <a:bodyPr/>
          <a:lstStyle>
            <a:lvl1pPr>
              <a:buClr>
                <a:srgbClr val="003366"/>
              </a:buClr>
              <a:buFont typeface="Wingdings"/>
              <a:buChar char="⬥"/>
              <a:defRPr>
                <a:solidFill>
                  <a:srgbClr val="000000"/>
                </a:solidFill>
                <a:latin typeface="Trebuchet MS"/>
                <a:ea typeface="Trebuchet MS"/>
                <a:cs typeface="Trebuchet MS"/>
                <a:sym typeface="Trebuchet MS"/>
              </a:defRPr>
            </a:lvl1pPr>
            <a:lvl2pPr>
              <a:buClr>
                <a:srgbClr val="003366"/>
              </a:buClr>
              <a:buFont typeface="Wingdings"/>
              <a:defRPr>
                <a:solidFill>
                  <a:srgbClr val="000000"/>
                </a:solidFill>
                <a:latin typeface="Trebuchet MS"/>
                <a:ea typeface="Trebuchet MS"/>
                <a:cs typeface="Trebuchet MS"/>
                <a:sym typeface="Trebuchet MS"/>
              </a:defRPr>
            </a:lvl2pPr>
            <a:lvl3pPr>
              <a:buClr>
                <a:srgbClr val="003366"/>
              </a:buClr>
              <a:buFont typeface="Wingdings"/>
              <a:defRPr>
                <a:solidFill>
                  <a:srgbClr val="000000"/>
                </a:solidFill>
                <a:latin typeface="Trebuchet MS"/>
                <a:ea typeface="Trebuchet MS"/>
                <a:cs typeface="Trebuchet MS"/>
                <a:sym typeface="Trebuchet MS"/>
              </a:defRPr>
            </a:lvl3pPr>
            <a:lvl4pPr>
              <a:buClr>
                <a:srgbClr val="003366"/>
              </a:buClr>
              <a:buFont typeface="Wingdings"/>
              <a:defRPr>
                <a:solidFill>
                  <a:srgbClr val="000000"/>
                </a:solidFill>
                <a:latin typeface="Trebuchet MS"/>
                <a:ea typeface="Trebuchet MS"/>
                <a:cs typeface="Trebuchet MS"/>
                <a:sym typeface="Trebuchet MS"/>
              </a:defRPr>
            </a:lvl4pPr>
            <a:lvl5pPr>
              <a:buClr>
                <a:srgbClr val="003366"/>
              </a:buClr>
              <a:buFont typeface="Wingdings"/>
              <a:defRPr>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38" name="Shape 938" descr="Text Placeholder 3"/>
          <p:cNvSpPr/>
          <p:nvPr>
            <p:ph type="body" sz="half" idx="13"/>
          </p:nvPr>
        </p:nvSpPr>
        <p:spPr>
          <a:xfrm>
            <a:off x="457218" y="1911705"/>
            <a:ext cx="3008315" cy="6248964"/>
          </a:xfrm>
          <a:prstGeom prst="rect">
            <a:avLst/>
          </a:prstGeom>
        </p:spPr>
        <p:txBody>
          <a:bodyPr/>
          <a:lstStyle/>
          <a:p>
            <a:pPr marL="0" indent="0">
              <a:spcBef>
                <a:spcPts val="300"/>
              </a:spcBef>
              <a:buSzTx/>
              <a:buFontTx/>
              <a:buNone/>
              <a:defRPr sz="1400">
                <a:solidFill>
                  <a:srgbClr val="000000"/>
                </a:solidFill>
                <a:latin typeface="Trebuchet MS"/>
                <a:ea typeface="Trebuchet MS"/>
                <a:cs typeface="Trebuchet MS"/>
                <a:sym typeface="Trebuchet MS"/>
              </a:defRPr>
            </a:pPr>
          </a:p>
        </p:txBody>
      </p:sp>
      <p:sp>
        <p:nvSpPr>
          <p:cNvPr id="939" name="Shape 939"/>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solidFill>
          <a:srgbClr val="FFFFFF"/>
        </a:solidFill>
      </p:bgPr>
    </p:bg>
    <p:spTree>
      <p:nvGrpSpPr>
        <p:cNvPr id="1" name=""/>
        <p:cNvGrpSpPr/>
        <p:nvPr/>
      </p:nvGrpSpPr>
      <p:grpSpPr>
        <a:xfrm>
          <a:off x="0" y="0"/>
          <a:ext cx="0" cy="0"/>
          <a:chOff x="0" y="0"/>
          <a:chExt cx="0" cy="0"/>
        </a:xfrm>
      </p:grpSpPr>
      <p:sp>
        <p:nvSpPr>
          <p:cNvPr id="946" name="Shape 946"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47" name="Shape 947"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48"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49" name="Shape 949"/>
          <p:cNvSpPr/>
          <p:nvPr>
            <p:ph type="title"/>
          </p:nvPr>
        </p:nvSpPr>
        <p:spPr>
          <a:xfrm>
            <a:off x="1792288" y="6394877"/>
            <a:ext cx="5486401" cy="754953"/>
          </a:xfrm>
          <a:prstGeom prst="rect">
            <a:avLst/>
          </a:prstGeom>
        </p:spPr>
        <p:txBody>
          <a:bodyPr anchor="b"/>
          <a:lstStyle>
            <a:lvl1pPr>
              <a:defRPr b="1" sz="2000">
                <a:solidFill>
                  <a:srgbClr val="FFFFFF"/>
                </a:solidFill>
                <a:latin typeface="Trebuchet MS"/>
                <a:ea typeface="Trebuchet MS"/>
                <a:cs typeface="Trebuchet MS"/>
                <a:sym typeface="Trebuchet MS"/>
              </a:defRPr>
            </a:lvl1pPr>
          </a:lstStyle>
          <a:p>
            <a:pPr/>
            <a:r>
              <a:t>Title Text</a:t>
            </a:r>
          </a:p>
        </p:txBody>
      </p:sp>
      <p:sp>
        <p:nvSpPr>
          <p:cNvPr id="950" name="Shape 950" descr="Picture Placeholder 2"/>
          <p:cNvSpPr/>
          <p:nvPr>
            <p:ph type="pic" idx="13"/>
          </p:nvPr>
        </p:nvSpPr>
        <p:spPr>
          <a:xfrm>
            <a:off x="1792288" y="816277"/>
            <a:ext cx="5486401" cy="5481325"/>
          </a:xfrm>
          <a:prstGeom prst="rect">
            <a:avLst/>
          </a:prstGeom>
        </p:spPr>
        <p:txBody>
          <a:bodyPr lIns="91439" rIns="91439">
            <a:noAutofit/>
          </a:bodyPr>
          <a:lstStyle/>
          <a:p>
            <a:pPr/>
          </a:p>
        </p:txBody>
      </p:sp>
      <p:sp>
        <p:nvSpPr>
          <p:cNvPr id="951" name="Shape 951"/>
          <p:cNvSpPr/>
          <p:nvPr>
            <p:ph type="body" sz="quarter" idx="1"/>
          </p:nvPr>
        </p:nvSpPr>
        <p:spPr>
          <a:xfrm>
            <a:off x="1792288" y="7149834"/>
            <a:ext cx="5486401" cy="1072157"/>
          </a:xfrm>
          <a:prstGeom prst="rect">
            <a:avLst/>
          </a:prstGeom>
        </p:spPr>
        <p:txBody>
          <a:bodyPr/>
          <a:lstStyle>
            <a:lvl1pPr marL="0" indent="0">
              <a:spcBef>
                <a:spcPts val="300"/>
              </a:spcBef>
              <a:buSzTx/>
              <a:buFontTx/>
              <a:buNone/>
              <a:defRPr sz="1400">
                <a:solidFill>
                  <a:srgbClr val="000000"/>
                </a:solidFill>
                <a:latin typeface="Trebuchet MS"/>
                <a:ea typeface="Trebuchet MS"/>
                <a:cs typeface="Trebuchet MS"/>
                <a:sym typeface="Trebuchet MS"/>
              </a:defRPr>
            </a:lvl1pPr>
            <a:lvl2pPr marL="0" indent="457200">
              <a:spcBef>
                <a:spcPts val="300"/>
              </a:spcBef>
              <a:buSzTx/>
              <a:buFontTx/>
              <a:buNone/>
              <a:defRPr sz="1400">
                <a:solidFill>
                  <a:srgbClr val="000000"/>
                </a:solidFill>
                <a:latin typeface="Trebuchet MS"/>
                <a:ea typeface="Trebuchet MS"/>
                <a:cs typeface="Trebuchet MS"/>
                <a:sym typeface="Trebuchet MS"/>
              </a:defRPr>
            </a:lvl2pPr>
            <a:lvl3pPr marL="0" indent="914400">
              <a:spcBef>
                <a:spcPts val="300"/>
              </a:spcBef>
              <a:buSzTx/>
              <a:buFontTx/>
              <a:buNone/>
              <a:defRPr sz="1400">
                <a:solidFill>
                  <a:srgbClr val="000000"/>
                </a:solidFill>
                <a:latin typeface="Trebuchet MS"/>
                <a:ea typeface="Trebuchet MS"/>
                <a:cs typeface="Trebuchet MS"/>
                <a:sym typeface="Trebuchet MS"/>
              </a:defRPr>
            </a:lvl3pPr>
            <a:lvl4pPr marL="0" indent="1371600">
              <a:spcBef>
                <a:spcPts val="300"/>
              </a:spcBef>
              <a:buSzTx/>
              <a:buFontTx/>
              <a:buNone/>
              <a:defRPr sz="1400">
                <a:solidFill>
                  <a:srgbClr val="000000"/>
                </a:solidFill>
                <a:latin typeface="Trebuchet MS"/>
                <a:ea typeface="Trebuchet MS"/>
                <a:cs typeface="Trebuchet MS"/>
                <a:sym typeface="Trebuchet MS"/>
              </a:defRPr>
            </a:lvl4pPr>
            <a:lvl5pPr marL="0" indent="1828800">
              <a:spcBef>
                <a:spcPts val="300"/>
              </a:spcBef>
              <a:buSzTx/>
              <a:buFontTx/>
              <a:buNone/>
              <a:defRPr sz="14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52" name="Shape 952"/>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solidFill>
          <a:srgbClr val="FFFFFF"/>
        </a:solidFill>
      </p:bgPr>
    </p:bg>
    <p:spTree>
      <p:nvGrpSpPr>
        <p:cNvPr id="1" name=""/>
        <p:cNvGrpSpPr/>
        <p:nvPr/>
      </p:nvGrpSpPr>
      <p:grpSpPr>
        <a:xfrm>
          <a:off x="0" y="0"/>
          <a:ext cx="0" cy="0"/>
          <a:chOff x="0" y="0"/>
          <a:chExt cx="0" cy="0"/>
        </a:xfrm>
      </p:grpSpPr>
      <p:sp>
        <p:nvSpPr>
          <p:cNvPr id="959" name="Shape 959"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60" name="Shape 960"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61"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62" name="Shape 962"/>
          <p:cNvSpPr/>
          <p:nvPr>
            <p:ph type="title"/>
          </p:nvPr>
        </p:nvSpPr>
        <p:spPr>
          <a:xfrm>
            <a:off x="0" y="1"/>
            <a:ext cx="9144000" cy="1114453"/>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963" name="Shape 963"/>
          <p:cNvSpPr/>
          <p:nvPr>
            <p:ph type="body" idx="1"/>
          </p:nvPr>
        </p:nvSpPr>
        <p:spPr>
          <a:xfrm>
            <a:off x="457200" y="1598719"/>
            <a:ext cx="8229600" cy="4527593"/>
          </a:xfrm>
          <a:prstGeom prst="rect">
            <a:avLst/>
          </a:prstGeom>
        </p:spPr>
        <p:txBody>
          <a:bodyPr/>
          <a:lstStyle>
            <a:lvl1pPr>
              <a:buClr>
                <a:srgbClr val="003366"/>
              </a:buClr>
              <a:buFont typeface="Wingdings"/>
              <a:buChar char="⬥"/>
              <a:defRPr>
                <a:solidFill>
                  <a:srgbClr val="000000"/>
                </a:solidFill>
                <a:latin typeface="Trebuchet MS"/>
                <a:ea typeface="Trebuchet MS"/>
                <a:cs typeface="Trebuchet MS"/>
                <a:sym typeface="Trebuchet MS"/>
              </a:defRPr>
            </a:lvl1pPr>
            <a:lvl2pPr>
              <a:buClr>
                <a:srgbClr val="003366"/>
              </a:buClr>
              <a:buFont typeface="Wingdings"/>
              <a:defRPr>
                <a:solidFill>
                  <a:srgbClr val="000000"/>
                </a:solidFill>
                <a:latin typeface="Trebuchet MS"/>
                <a:ea typeface="Trebuchet MS"/>
                <a:cs typeface="Trebuchet MS"/>
                <a:sym typeface="Trebuchet MS"/>
              </a:defRPr>
            </a:lvl2pPr>
            <a:lvl3pPr>
              <a:buClr>
                <a:srgbClr val="003366"/>
              </a:buClr>
              <a:buFont typeface="Wingdings"/>
              <a:defRPr>
                <a:solidFill>
                  <a:srgbClr val="000000"/>
                </a:solidFill>
                <a:latin typeface="Trebuchet MS"/>
                <a:ea typeface="Trebuchet MS"/>
                <a:cs typeface="Trebuchet MS"/>
                <a:sym typeface="Trebuchet MS"/>
              </a:defRPr>
            </a:lvl3pPr>
            <a:lvl4pPr>
              <a:buClr>
                <a:srgbClr val="003366"/>
              </a:buClr>
              <a:buFont typeface="Wingdings"/>
              <a:defRPr>
                <a:solidFill>
                  <a:srgbClr val="000000"/>
                </a:solidFill>
                <a:latin typeface="Trebuchet MS"/>
                <a:ea typeface="Trebuchet MS"/>
                <a:cs typeface="Trebuchet MS"/>
                <a:sym typeface="Trebuchet MS"/>
              </a:defRPr>
            </a:lvl4pPr>
            <a:lvl5pPr>
              <a:buClr>
                <a:srgbClr val="003366"/>
              </a:buClr>
              <a:buFont typeface="Wingdings"/>
              <a:defRPr>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64" name="Shape 964"/>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solidFill>
          <a:srgbClr val="FFFFFF"/>
        </a:solidFill>
      </p:bgPr>
    </p:bg>
    <p:spTree>
      <p:nvGrpSpPr>
        <p:cNvPr id="1" name=""/>
        <p:cNvGrpSpPr/>
        <p:nvPr/>
      </p:nvGrpSpPr>
      <p:grpSpPr>
        <a:xfrm>
          <a:off x="0" y="0"/>
          <a:ext cx="0" cy="0"/>
          <a:chOff x="0" y="0"/>
          <a:chExt cx="0" cy="0"/>
        </a:xfrm>
      </p:grpSpPr>
      <p:sp>
        <p:nvSpPr>
          <p:cNvPr id="971" name="Shape 971" descr="Rectangle 8"/>
          <p:cNvSpPr/>
          <p:nvPr/>
        </p:nvSpPr>
        <p:spPr>
          <a:xfrm>
            <a:off x="0" y="-1"/>
            <a:ext cx="9144000" cy="1110225"/>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sp>
        <p:nvSpPr>
          <p:cNvPr id="972" name="Shape 972" descr="Rectangle 9"/>
          <p:cNvSpPr/>
          <p:nvPr/>
        </p:nvSpPr>
        <p:spPr>
          <a:xfrm>
            <a:off x="0" y="1"/>
            <a:ext cx="9144000" cy="82474"/>
          </a:xfrm>
          <a:prstGeom prst="rect">
            <a:avLst/>
          </a:prstGeom>
          <a:gradFill>
            <a:gsLst>
              <a:gs pos="0">
                <a:srgbClr val="192D40"/>
              </a:gs>
              <a:gs pos="100000">
                <a:srgbClr val="2E5477"/>
              </a:gs>
            </a:gsLst>
          </a:gradFill>
          <a:ln w="12700">
            <a:miter lim="400000"/>
          </a:ln>
        </p:spPr>
        <p:txBody>
          <a:bodyPr lIns="45719" rIns="45719" anchor="ctr"/>
          <a:lstStyle/>
          <a:p>
            <a:pPr algn="ctr">
              <a:spcBef>
                <a:spcPts val="400"/>
              </a:spcBef>
              <a:defRPr sz="2400">
                <a:solidFill>
                  <a:srgbClr val="CC0000"/>
                </a:solidFill>
                <a:latin typeface="Trebuchet MS"/>
                <a:ea typeface="Trebuchet MS"/>
                <a:cs typeface="Trebuchet MS"/>
                <a:sym typeface="Trebuchet MS"/>
              </a:defRPr>
            </a:pPr>
          </a:p>
        </p:txBody>
      </p:sp>
      <p:pic>
        <p:nvPicPr>
          <p:cNvPr id="973" name="image19.jpeg" descr="Picture 10"/>
          <p:cNvPicPr>
            <a:picLocks noChangeAspect="1"/>
          </p:cNvPicPr>
          <p:nvPr/>
        </p:nvPicPr>
        <p:blipFill>
          <a:blip r:embed="rId2">
            <a:extLst/>
          </a:blip>
          <a:srcRect l="0" t="0" r="0" b="25325"/>
          <a:stretch>
            <a:fillRect/>
          </a:stretch>
        </p:blipFill>
        <p:spPr>
          <a:xfrm>
            <a:off x="7556500" y="6204553"/>
            <a:ext cx="1587500" cy="551941"/>
          </a:xfrm>
          <a:prstGeom prst="rect">
            <a:avLst/>
          </a:prstGeom>
          <a:ln w="12700">
            <a:miter lim="400000"/>
          </a:ln>
        </p:spPr>
      </p:pic>
      <p:sp>
        <p:nvSpPr>
          <p:cNvPr id="974" name="Shape 974"/>
          <p:cNvSpPr/>
          <p:nvPr>
            <p:ph type="title"/>
          </p:nvPr>
        </p:nvSpPr>
        <p:spPr>
          <a:xfrm>
            <a:off x="6858000" y="12"/>
            <a:ext cx="2286000" cy="8160662"/>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975" name="Shape 975"/>
          <p:cNvSpPr/>
          <p:nvPr>
            <p:ph type="body" idx="1"/>
          </p:nvPr>
        </p:nvSpPr>
        <p:spPr>
          <a:xfrm>
            <a:off x="0" y="12"/>
            <a:ext cx="6705600" cy="8160662"/>
          </a:xfrm>
          <a:prstGeom prst="rect">
            <a:avLst/>
          </a:prstGeom>
        </p:spPr>
        <p:txBody>
          <a:bodyPr/>
          <a:lstStyle>
            <a:lvl1pPr>
              <a:buClr>
                <a:srgbClr val="003366"/>
              </a:buClr>
              <a:buFont typeface="Wingdings"/>
              <a:buChar char="⬥"/>
              <a:defRPr>
                <a:solidFill>
                  <a:srgbClr val="000000"/>
                </a:solidFill>
                <a:latin typeface="Trebuchet MS"/>
                <a:ea typeface="Trebuchet MS"/>
                <a:cs typeface="Trebuchet MS"/>
                <a:sym typeface="Trebuchet MS"/>
              </a:defRPr>
            </a:lvl1pPr>
            <a:lvl2pPr>
              <a:buClr>
                <a:srgbClr val="003366"/>
              </a:buClr>
              <a:buFont typeface="Wingdings"/>
              <a:defRPr>
                <a:solidFill>
                  <a:srgbClr val="000000"/>
                </a:solidFill>
                <a:latin typeface="Trebuchet MS"/>
                <a:ea typeface="Trebuchet MS"/>
                <a:cs typeface="Trebuchet MS"/>
                <a:sym typeface="Trebuchet MS"/>
              </a:defRPr>
            </a:lvl2pPr>
            <a:lvl3pPr>
              <a:buClr>
                <a:srgbClr val="003366"/>
              </a:buClr>
              <a:buFont typeface="Wingdings"/>
              <a:defRPr>
                <a:solidFill>
                  <a:srgbClr val="000000"/>
                </a:solidFill>
                <a:latin typeface="Trebuchet MS"/>
                <a:ea typeface="Trebuchet MS"/>
                <a:cs typeface="Trebuchet MS"/>
                <a:sym typeface="Trebuchet MS"/>
              </a:defRPr>
            </a:lvl3pPr>
            <a:lvl4pPr>
              <a:buClr>
                <a:srgbClr val="003366"/>
              </a:buClr>
              <a:buFont typeface="Wingdings"/>
              <a:defRPr>
                <a:solidFill>
                  <a:srgbClr val="000000"/>
                </a:solidFill>
                <a:latin typeface="Trebuchet MS"/>
                <a:ea typeface="Trebuchet MS"/>
                <a:cs typeface="Trebuchet MS"/>
                <a:sym typeface="Trebuchet MS"/>
              </a:defRPr>
            </a:lvl4pPr>
            <a:lvl5pPr>
              <a:buClr>
                <a:srgbClr val="003366"/>
              </a:buClr>
              <a:buFont typeface="Wingdings"/>
              <a:defRPr>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76" name="Shape 976"/>
          <p:cNvSpPr/>
          <p:nvPr>
            <p:ph type="sldNum" sz="quarter" idx="2"/>
          </p:nvPr>
        </p:nvSpPr>
        <p:spPr>
          <a:xfrm>
            <a:off x="0" y="6426599"/>
            <a:ext cx="358413" cy="350663"/>
          </a:xfrm>
          <a:prstGeom prst="rect">
            <a:avLst/>
          </a:prstGeom>
        </p:spPr>
        <p:txBody>
          <a:bodyPr anchor="t"/>
          <a:lstStyle>
            <a:lvl1pPr algn="l">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Shape 101"/>
          <p:cNvSpPr/>
          <p:nvPr>
            <p:ph type="title"/>
          </p:nvPr>
        </p:nvSpPr>
        <p:spPr>
          <a:xfrm>
            <a:off x="228600" y="609603"/>
            <a:ext cx="3008314" cy="825501"/>
          </a:xfrm>
          <a:prstGeom prst="rect">
            <a:avLst/>
          </a:prstGeom>
        </p:spPr>
        <p:txBody>
          <a:bodyPr anchor="b"/>
          <a:lstStyle>
            <a:lvl1pPr>
              <a:defRPr b="1" sz="2000">
                <a:solidFill>
                  <a:srgbClr val="262626"/>
                </a:solidFill>
              </a:defRPr>
            </a:lvl1pPr>
          </a:lstStyle>
          <a:p>
            <a:pPr/>
            <a:r>
              <a:t>Title Text</a:t>
            </a:r>
          </a:p>
        </p:txBody>
      </p:sp>
      <p:sp>
        <p:nvSpPr>
          <p:cNvPr id="102" name="Shape 102"/>
          <p:cNvSpPr/>
          <p:nvPr>
            <p:ph type="body" idx="1"/>
          </p:nvPr>
        </p:nvSpPr>
        <p:spPr>
          <a:xfrm>
            <a:off x="3803650" y="609600"/>
            <a:ext cx="5111750" cy="5334000"/>
          </a:xfrm>
          <a:prstGeom prst="rect">
            <a:avLst/>
          </a:prstGeom>
        </p:spPr>
        <p:txBody>
          <a:bodyPr/>
          <a:lstStyle>
            <a:lvl1pPr>
              <a:spcBef>
                <a:spcPts val="600"/>
              </a:spcBef>
              <a:defRPr sz="2800">
                <a:solidFill>
                  <a:srgbClr val="FFFFFF"/>
                </a:solidFill>
              </a:defRPr>
            </a:lvl1pPr>
            <a:lvl2pPr marL="742950" indent="-285750">
              <a:spcBef>
                <a:spcPts val="600"/>
              </a:spcBef>
              <a:defRPr sz="2800">
                <a:solidFill>
                  <a:srgbClr val="FFFFFF"/>
                </a:solidFill>
              </a:defRPr>
            </a:lvl2pPr>
            <a:lvl3pPr marL="1181100" indent="-266700">
              <a:spcBef>
                <a:spcPts val="600"/>
              </a:spcBef>
              <a:defRPr sz="2800">
                <a:solidFill>
                  <a:srgbClr val="FFFFFF"/>
                </a:solidFill>
              </a:defRPr>
            </a:lvl3pPr>
            <a:lvl4pPr marL="1691639" indent="-320039">
              <a:spcBef>
                <a:spcPts val="600"/>
              </a:spcBef>
              <a:defRPr sz="2800">
                <a:solidFill>
                  <a:srgbClr val="FFFFFF"/>
                </a:solidFill>
              </a:defRPr>
            </a:lvl4pPr>
            <a:lvl5pPr marL="2148839" indent="-320039">
              <a:spcBef>
                <a:spcPts val="600"/>
              </a:spcBef>
              <a:defRPr sz="2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03" name="Shape 103" descr="Text Placeholder 3"/>
          <p:cNvSpPr/>
          <p:nvPr>
            <p:ph type="body" sz="quarter" idx="13"/>
          </p:nvPr>
        </p:nvSpPr>
        <p:spPr>
          <a:xfrm>
            <a:off x="228599" y="1435109"/>
            <a:ext cx="3008315" cy="3822699"/>
          </a:xfrm>
          <a:prstGeom prst="rect">
            <a:avLst/>
          </a:prstGeom>
        </p:spPr>
        <p:txBody>
          <a:bodyPr/>
          <a:lstStyle/>
          <a:p>
            <a:pPr marL="0" indent="0">
              <a:spcBef>
                <a:spcPts val="300"/>
              </a:spcBef>
              <a:buSzTx/>
              <a:buFontTx/>
              <a:buNone/>
              <a:defRPr sz="1400">
                <a:solidFill>
                  <a:srgbClr val="5C5C5C"/>
                </a:solidFill>
              </a:defRPr>
            </a:pPr>
          </a:p>
        </p:txBody>
      </p:sp>
      <p:sp>
        <p:nvSpPr>
          <p:cNvPr id="104" name="Shape 104"/>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983" name="image20.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984" name="Shape 984"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985" name="Shape 985"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986" name="Shape 986"/>
          <p:cNvSpPr/>
          <p:nvPr>
            <p:ph type="title"/>
          </p:nvPr>
        </p:nvSpPr>
        <p:spPr>
          <a:xfrm>
            <a:off x="685800" y="2130425"/>
            <a:ext cx="7772400" cy="1470026"/>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987" name="Shape 987"/>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000000"/>
                </a:solidFill>
                <a:latin typeface="Trebuchet MS"/>
                <a:ea typeface="Trebuchet MS"/>
                <a:cs typeface="Trebuchet MS"/>
                <a:sym typeface="Trebuchet MS"/>
              </a:defRPr>
            </a:lvl1pPr>
            <a:lvl2pPr marL="0" indent="457200" algn="ctr">
              <a:buSzTx/>
              <a:buFontTx/>
              <a:buNone/>
              <a:defRPr>
                <a:solidFill>
                  <a:srgbClr val="000000"/>
                </a:solidFill>
                <a:latin typeface="Trebuchet MS"/>
                <a:ea typeface="Trebuchet MS"/>
                <a:cs typeface="Trebuchet MS"/>
                <a:sym typeface="Trebuchet MS"/>
              </a:defRPr>
            </a:lvl2pPr>
            <a:lvl3pPr marL="0" indent="914400" algn="ctr">
              <a:buSzTx/>
              <a:buFontTx/>
              <a:buNone/>
              <a:defRPr>
                <a:solidFill>
                  <a:srgbClr val="000000"/>
                </a:solidFill>
                <a:latin typeface="Trebuchet MS"/>
                <a:ea typeface="Trebuchet MS"/>
                <a:cs typeface="Trebuchet MS"/>
                <a:sym typeface="Trebuchet MS"/>
              </a:defRPr>
            </a:lvl3pPr>
            <a:lvl4pPr marL="0" indent="1371600" algn="ctr">
              <a:buSzTx/>
              <a:buFontTx/>
              <a:buNone/>
              <a:defRPr>
                <a:solidFill>
                  <a:srgbClr val="000000"/>
                </a:solidFill>
                <a:latin typeface="Trebuchet MS"/>
                <a:ea typeface="Trebuchet MS"/>
                <a:cs typeface="Trebuchet MS"/>
                <a:sym typeface="Trebuchet MS"/>
              </a:defRPr>
            </a:lvl4pPr>
            <a:lvl5pPr marL="0" indent="1828800" algn="ctr">
              <a:buSzTx/>
              <a:buFontTx/>
              <a:buNone/>
              <a:defRPr>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88" name="Shape 988"/>
          <p:cNvSpPr/>
          <p:nvPr>
            <p:ph type="sldNum" sz="quarter" idx="2"/>
          </p:nvPr>
        </p:nvSpPr>
        <p:spPr>
          <a:xfrm>
            <a:off x="0" y="6635750"/>
            <a:ext cx="210701" cy="218440"/>
          </a:xfrm>
          <a:prstGeom prst="rect">
            <a:avLst/>
          </a:prstGeom>
        </p:spPr>
        <p:txBody>
          <a:bodyPr anchor="t"/>
          <a:lstStyle>
            <a:lvl1pPr algn="l">
              <a:defRPr sz="8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pic>
        <p:nvPicPr>
          <p:cNvPr id="995" name="image20.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996" name="Shape 996"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997" name="Shape 997"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998" name="Shape 998"/>
          <p:cNvSpPr/>
          <p:nvPr>
            <p:ph type="title"/>
          </p:nvPr>
        </p:nvSpPr>
        <p:spPr>
          <a:xfrm>
            <a:off x="0" y="0"/>
            <a:ext cx="9144000" cy="1114425"/>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999" name="Shape 999"/>
          <p:cNvSpPr/>
          <p:nvPr>
            <p:ph type="body" idx="1"/>
          </p:nvPr>
        </p:nvSpPr>
        <p:spPr>
          <a:prstGeom prst="rect">
            <a:avLst/>
          </a:prstGeom>
        </p:spPr>
        <p:txBody>
          <a:bodyPr/>
          <a:lstStyle>
            <a:lvl1pPr>
              <a:spcBef>
                <a:spcPts val="600"/>
              </a:spcBef>
              <a:buClr>
                <a:srgbClr val="003366"/>
              </a:buClr>
              <a:buFontTx/>
              <a:defRPr sz="2400">
                <a:solidFill>
                  <a:srgbClr val="000000"/>
                </a:solidFill>
                <a:latin typeface="Trebuchet MS"/>
                <a:ea typeface="Trebuchet MS"/>
                <a:cs typeface="Trebuchet MS"/>
                <a:sym typeface="Trebuchet MS"/>
              </a:defRPr>
            </a:lvl1pPr>
            <a:lvl2pPr marL="768927" indent="-311727">
              <a:spcBef>
                <a:spcPts val="600"/>
              </a:spcBef>
              <a:buClr>
                <a:srgbClr val="003366"/>
              </a:buClr>
              <a:buFontTx/>
              <a:defRPr sz="2400">
                <a:solidFill>
                  <a:srgbClr val="000000"/>
                </a:solidFill>
                <a:latin typeface="Trebuchet MS"/>
                <a:ea typeface="Trebuchet MS"/>
                <a:cs typeface="Trebuchet MS"/>
                <a:sym typeface="Trebuchet MS"/>
              </a:defRPr>
            </a:lvl2pPr>
            <a:lvl3pPr marL="1188719" indent="-274319">
              <a:spcBef>
                <a:spcPts val="600"/>
              </a:spcBef>
              <a:buClr>
                <a:srgbClr val="003366"/>
              </a:buClr>
              <a:buFontTx/>
              <a:defRPr sz="2400">
                <a:solidFill>
                  <a:srgbClr val="000000"/>
                </a:solidFill>
                <a:latin typeface="Trebuchet MS"/>
                <a:ea typeface="Trebuchet MS"/>
                <a:cs typeface="Trebuchet MS"/>
                <a:sym typeface="Trebuchet MS"/>
              </a:defRPr>
            </a:lvl3pPr>
            <a:lvl4pPr marL="1676400" indent="-304800">
              <a:spcBef>
                <a:spcPts val="600"/>
              </a:spcBef>
              <a:buClr>
                <a:srgbClr val="003366"/>
              </a:buClr>
              <a:buFontTx/>
              <a:defRPr sz="2400">
                <a:solidFill>
                  <a:srgbClr val="000000"/>
                </a:solidFill>
                <a:latin typeface="Trebuchet MS"/>
                <a:ea typeface="Trebuchet MS"/>
                <a:cs typeface="Trebuchet MS"/>
                <a:sym typeface="Trebuchet MS"/>
              </a:defRPr>
            </a:lvl4pPr>
            <a:lvl5pPr marL="2103120" indent="-274320">
              <a:spcBef>
                <a:spcPts val="600"/>
              </a:spcBef>
              <a:buClr>
                <a:srgbClr val="003366"/>
              </a:buClr>
              <a:buFontTx/>
              <a:defRPr sz="2400">
                <a:solidFill>
                  <a:srgbClr val="000000"/>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1000" name="Shape 1000"/>
          <p:cNvSpPr/>
          <p:nvPr>
            <p:ph type="sldNum" sz="quarter" idx="2"/>
          </p:nvPr>
        </p:nvSpPr>
        <p:spPr>
          <a:xfrm>
            <a:off x="0" y="6635750"/>
            <a:ext cx="210701" cy="218440"/>
          </a:xfrm>
          <a:prstGeom prst="rect">
            <a:avLst/>
          </a:prstGeom>
        </p:spPr>
        <p:txBody>
          <a:bodyPr anchor="t"/>
          <a:lstStyle>
            <a:lvl1pPr algn="l">
              <a:defRPr sz="8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solidFill>
          <a:srgbClr val="FFFFFF"/>
        </a:solidFill>
      </p:bgPr>
    </p:bg>
    <p:spTree>
      <p:nvGrpSpPr>
        <p:cNvPr id="1" name=""/>
        <p:cNvGrpSpPr/>
        <p:nvPr/>
      </p:nvGrpSpPr>
      <p:grpSpPr>
        <a:xfrm>
          <a:off x="0" y="0"/>
          <a:ext cx="0" cy="0"/>
          <a:chOff x="0" y="0"/>
          <a:chExt cx="0" cy="0"/>
        </a:xfrm>
      </p:grpSpPr>
      <p:pic>
        <p:nvPicPr>
          <p:cNvPr id="1007" name="image20.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1008" name="Shape 1008"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1009" name="Shape 1009"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1010" name="Shape 1010"/>
          <p:cNvSpPr/>
          <p:nvPr>
            <p:ph type="title"/>
          </p:nvPr>
        </p:nvSpPr>
        <p:spPr>
          <a:xfrm>
            <a:off x="0" y="0"/>
            <a:ext cx="9144000" cy="1114425"/>
          </a:xfrm>
          <a:prstGeom prst="rect">
            <a:avLst/>
          </a:prstGeom>
        </p:spPr>
        <p:txBody>
          <a:bodyPr/>
          <a:lstStyle>
            <a:lvl1pPr algn="ctr">
              <a:defRPr sz="3600">
                <a:solidFill>
                  <a:srgbClr val="FFFFFF"/>
                </a:solidFill>
                <a:latin typeface="Trebuchet MS"/>
                <a:ea typeface="Trebuchet MS"/>
                <a:cs typeface="Trebuchet MS"/>
                <a:sym typeface="Trebuchet MS"/>
              </a:defRPr>
            </a:lvl1pPr>
          </a:lstStyle>
          <a:p>
            <a:pPr/>
            <a:r>
              <a:t>Title Text</a:t>
            </a:r>
          </a:p>
        </p:txBody>
      </p:sp>
      <p:sp>
        <p:nvSpPr>
          <p:cNvPr id="1011" name="Shape 1011"/>
          <p:cNvSpPr/>
          <p:nvPr>
            <p:ph type="sldNum" sz="quarter" idx="2"/>
          </p:nvPr>
        </p:nvSpPr>
        <p:spPr>
          <a:xfrm>
            <a:off x="0" y="6635750"/>
            <a:ext cx="210701" cy="218440"/>
          </a:xfrm>
          <a:prstGeom prst="rect">
            <a:avLst/>
          </a:prstGeom>
        </p:spPr>
        <p:txBody>
          <a:bodyPr anchor="t"/>
          <a:lstStyle>
            <a:lvl1pPr algn="l">
              <a:defRPr sz="8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pic>
        <p:nvPicPr>
          <p:cNvPr id="1018" name="image20.jpg" descr="Picture 9"/>
          <p:cNvPicPr>
            <a:picLocks noChangeAspect="1"/>
          </p:cNvPicPr>
          <p:nvPr/>
        </p:nvPicPr>
        <p:blipFill>
          <a:blip r:embed="rId2">
            <a:extLst/>
          </a:blip>
          <a:stretch>
            <a:fillRect/>
          </a:stretch>
        </p:blipFill>
        <p:spPr>
          <a:xfrm>
            <a:off x="7300913" y="6376987"/>
            <a:ext cx="1416051" cy="314326"/>
          </a:xfrm>
          <a:prstGeom prst="rect">
            <a:avLst/>
          </a:prstGeom>
          <a:ln w="12700">
            <a:miter lim="400000"/>
          </a:ln>
        </p:spPr>
      </p:pic>
      <p:sp>
        <p:nvSpPr>
          <p:cNvPr id="1019" name="Shape 1019" descr="Rectangle 8"/>
          <p:cNvSpPr/>
          <p:nvPr/>
        </p:nvSpPr>
        <p:spPr>
          <a:xfrm>
            <a:off x="0" y="0"/>
            <a:ext cx="9144000" cy="1109663"/>
          </a:xfrm>
          <a:prstGeom prst="rect">
            <a:avLst/>
          </a:prstGeom>
          <a:gradFill>
            <a:gsLst>
              <a:gs pos="0">
                <a:srgbClr val="5191CD"/>
              </a:gs>
              <a:gs pos="100000">
                <a:srgbClr val="25435F"/>
              </a:gs>
            </a:gsLst>
            <a:path path="circle">
              <a:fillToRect l="37721" t="-19636" r="62278" b="119636"/>
            </a:path>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1020" name="Shape 1020" descr="Rectangle 9"/>
          <p:cNvSpPr/>
          <p:nvPr/>
        </p:nvSpPr>
        <p:spPr>
          <a:xfrm>
            <a:off x="0" y="0"/>
            <a:ext cx="9144000" cy="82550"/>
          </a:xfrm>
          <a:prstGeom prst="rect">
            <a:avLst/>
          </a:prstGeom>
          <a:gradFill>
            <a:gsLst>
              <a:gs pos="0">
                <a:srgbClr val="192D40"/>
              </a:gs>
              <a:gs pos="100000">
                <a:srgbClr val="2E5477"/>
              </a:gs>
            </a:gsLst>
          </a:gra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sp>
        <p:nvSpPr>
          <p:cNvPr id="1021" name="Shape 1021"/>
          <p:cNvSpPr/>
          <p:nvPr>
            <p:ph type="sldNum" sz="quarter" idx="2"/>
          </p:nvPr>
        </p:nvSpPr>
        <p:spPr>
          <a:xfrm>
            <a:off x="0" y="6635750"/>
            <a:ext cx="210701" cy="218440"/>
          </a:xfrm>
          <a:prstGeom prst="rect">
            <a:avLst/>
          </a:prstGeom>
        </p:spPr>
        <p:txBody>
          <a:bodyPr anchor="t"/>
          <a:lstStyle>
            <a:lvl1pPr algn="l">
              <a:defRPr sz="800">
                <a:solidFill>
                  <a:srgbClr val="000000"/>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1028" name="image2.jpeg" descr="Picture 3"/>
          <p:cNvPicPr>
            <a:picLocks noChangeAspect="1"/>
          </p:cNvPicPr>
          <p:nvPr/>
        </p:nvPicPr>
        <p:blipFill>
          <a:blip r:embed="rId2">
            <a:extLst/>
          </a:blip>
          <a:stretch>
            <a:fillRect/>
          </a:stretch>
        </p:blipFill>
        <p:spPr>
          <a:xfrm>
            <a:off x="20639" y="20637"/>
            <a:ext cx="3498851" cy="2825751"/>
          </a:xfrm>
          <a:prstGeom prst="rect">
            <a:avLst/>
          </a:prstGeom>
          <a:ln w="12700">
            <a:miter lim="400000"/>
          </a:ln>
        </p:spPr>
      </p:pic>
      <p:pic>
        <p:nvPicPr>
          <p:cNvPr id="1029" name="image3.jpeg" descr="Picture 4"/>
          <p:cNvPicPr>
            <a:picLocks noChangeAspect="1"/>
          </p:cNvPicPr>
          <p:nvPr/>
        </p:nvPicPr>
        <p:blipFill>
          <a:blip r:embed="rId3">
            <a:extLst/>
          </a:blip>
          <a:stretch>
            <a:fillRect/>
          </a:stretch>
        </p:blipFill>
        <p:spPr>
          <a:xfrm>
            <a:off x="3503612" y="20637"/>
            <a:ext cx="5624513" cy="2825751"/>
          </a:xfrm>
          <a:prstGeom prst="rect">
            <a:avLst/>
          </a:prstGeom>
          <a:ln w="12700">
            <a:miter lim="400000"/>
          </a:ln>
        </p:spPr>
      </p:pic>
      <p:pic>
        <p:nvPicPr>
          <p:cNvPr id="1030" name="image4.jpeg" descr="Picture 5"/>
          <p:cNvPicPr>
            <a:picLocks noChangeAspect="1"/>
          </p:cNvPicPr>
          <p:nvPr/>
        </p:nvPicPr>
        <p:blipFill>
          <a:blip r:embed="rId4">
            <a:extLst/>
          </a:blip>
          <a:stretch>
            <a:fillRect/>
          </a:stretch>
        </p:blipFill>
        <p:spPr>
          <a:xfrm>
            <a:off x="20637" y="2817813"/>
            <a:ext cx="7669213" cy="2297112"/>
          </a:xfrm>
          <a:prstGeom prst="rect">
            <a:avLst/>
          </a:prstGeom>
          <a:ln w="12700">
            <a:miter lim="400000"/>
          </a:ln>
        </p:spPr>
      </p:pic>
      <p:pic>
        <p:nvPicPr>
          <p:cNvPr id="1031" name="image5.jpeg" descr="Picture 6"/>
          <p:cNvPicPr>
            <a:picLocks noChangeAspect="1"/>
          </p:cNvPicPr>
          <p:nvPr/>
        </p:nvPicPr>
        <p:blipFill>
          <a:blip r:embed="rId5">
            <a:extLst/>
          </a:blip>
          <a:stretch>
            <a:fillRect/>
          </a:stretch>
        </p:blipFill>
        <p:spPr>
          <a:xfrm>
            <a:off x="7662864" y="2819400"/>
            <a:ext cx="1460501" cy="2293939"/>
          </a:xfrm>
          <a:prstGeom prst="rect">
            <a:avLst/>
          </a:prstGeom>
          <a:ln w="12700">
            <a:miter lim="400000"/>
          </a:ln>
        </p:spPr>
      </p:pic>
      <p:pic>
        <p:nvPicPr>
          <p:cNvPr id="1032" name="image6.jpeg" descr="Picture 7"/>
          <p:cNvPicPr>
            <a:picLocks noChangeAspect="1"/>
          </p:cNvPicPr>
          <p:nvPr/>
        </p:nvPicPr>
        <p:blipFill>
          <a:blip r:embed="rId6">
            <a:extLst/>
          </a:blip>
          <a:stretch>
            <a:fillRect/>
          </a:stretch>
        </p:blipFill>
        <p:spPr>
          <a:xfrm>
            <a:off x="20637" y="5089530"/>
            <a:ext cx="9097963" cy="1738314"/>
          </a:xfrm>
          <a:prstGeom prst="rect">
            <a:avLst/>
          </a:prstGeom>
          <a:ln w="12700">
            <a:miter lim="400000"/>
          </a:ln>
        </p:spPr>
      </p:pic>
      <p:sp>
        <p:nvSpPr>
          <p:cNvPr id="1033" name="Shape 1033" descr="Rectangle 8"/>
          <p:cNvSpPr/>
          <p:nvPr/>
        </p:nvSpPr>
        <p:spPr>
          <a:xfrm>
            <a:off x="8755063" y="2470150"/>
            <a:ext cx="304801" cy="152400"/>
          </a:xfrm>
          <a:prstGeom prst="rect">
            <a:avLst/>
          </a:prstGeom>
          <a:solidFill>
            <a:srgbClr val="F27416"/>
          </a:solidFill>
          <a:ln w="12700">
            <a:miter lim="400000"/>
          </a:ln>
        </p:spPr>
        <p:txBody>
          <a:bodyPr lIns="45719" rIns="45719" anchor="ctr"/>
          <a:lstStyle/>
          <a:p>
            <a:pPr algn="ctr">
              <a:defRPr sz="1000">
                <a:solidFill>
                  <a:srgbClr val="F47F28"/>
                </a:solidFill>
              </a:defRPr>
            </a:pPr>
          </a:p>
        </p:txBody>
      </p:sp>
      <p:sp>
        <p:nvSpPr>
          <p:cNvPr id="1034" name="Shape 1034"/>
          <p:cNvSpPr/>
          <p:nvPr>
            <p:ph type="body" sz="quarter" idx="1"/>
          </p:nvPr>
        </p:nvSpPr>
        <p:spPr>
          <a:xfrm>
            <a:off x="3581400" y="1295400"/>
            <a:ext cx="5105400" cy="1416269"/>
          </a:xfrm>
          <a:prstGeom prst="rect">
            <a:avLst/>
          </a:prstGeom>
        </p:spPr>
        <p:txBody>
          <a:bodyPr anchor="b"/>
          <a:lstStyle>
            <a:lvl1pPr marL="192880" indent="-192880" algn="r">
              <a:spcBef>
                <a:spcPts val="200"/>
              </a:spcBef>
              <a:buSzTx/>
              <a:buFontTx/>
              <a:buNone/>
              <a:defRPr sz="1200">
                <a:solidFill>
                  <a:srgbClr val="5C5C5C"/>
                </a:solidFill>
              </a:defRPr>
            </a:lvl1pPr>
            <a:lvl2pPr marL="385762" indent="-128587" algn="r">
              <a:spcBef>
                <a:spcPts val="200"/>
              </a:spcBef>
              <a:buFontTx/>
              <a:defRPr sz="1200">
                <a:solidFill>
                  <a:srgbClr val="5C5C5C"/>
                </a:solidFill>
              </a:defRPr>
            </a:lvl2pPr>
            <a:lvl3pPr marL="633046" indent="-118696" algn="r">
              <a:spcBef>
                <a:spcPts val="200"/>
              </a:spcBef>
              <a:buFontTx/>
              <a:defRPr sz="1200">
                <a:solidFill>
                  <a:srgbClr val="5C5C5C"/>
                </a:solidFill>
              </a:defRPr>
            </a:lvl3pPr>
            <a:lvl4pPr marL="911802" indent="-140277" algn="r">
              <a:spcBef>
                <a:spcPts val="200"/>
              </a:spcBef>
              <a:buFontTx/>
              <a:defRPr sz="1200">
                <a:solidFill>
                  <a:srgbClr val="5C5C5C"/>
                </a:solidFill>
              </a:defRPr>
            </a:lvl4pPr>
            <a:lvl5pPr marL="1168977" indent="-140277" algn="r">
              <a:spcBef>
                <a:spcPts val="200"/>
              </a:spcBef>
              <a:buFontTx/>
              <a:defRPr sz="1200">
                <a:solidFill>
                  <a:srgbClr val="5C5C5C"/>
                </a:solidFill>
              </a:defRPr>
            </a:lvl5pPr>
          </a:lstStyle>
          <a:p>
            <a:pPr/>
            <a:r>
              <a:t>Body Level One</a:t>
            </a:r>
          </a:p>
          <a:p>
            <a:pPr lvl="1"/>
            <a:r>
              <a:t>Body Level Two</a:t>
            </a:r>
          </a:p>
          <a:p>
            <a:pPr lvl="2"/>
            <a:r>
              <a:t>Body Level Three</a:t>
            </a:r>
          </a:p>
          <a:p>
            <a:pPr lvl="3"/>
            <a:r>
              <a:t>Body Level Four</a:t>
            </a:r>
          </a:p>
          <a:p>
            <a:pPr lvl="4"/>
            <a:r>
              <a:t>Body Level Five</a:t>
            </a:r>
          </a:p>
        </p:txBody>
      </p:sp>
      <p:sp>
        <p:nvSpPr>
          <p:cNvPr id="1035" name="Shape 1035"/>
          <p:cNvSpPr/>
          <p:nvPr>
            <p:ph type="title"/>
          </p:nvPr>
        </p:nvSpPr>
        <p:spPr>
          <a:xfrm>
            <a:off x="106344" y="4114800"/>
            <a:ext cx="7315201" cy="914400"/>
          </a:xfrm>
          <a:prstGeom prst="rect">
            <a:avLst/>
          </a:prstGeom>
        </p:spPr>
        <p:txBody>
          <a:bodyPr anchor="b"/>
          <a:lstStyle>
            <a:lvl1pPr algn="ctr">
              <a:defRPr b="1" sz="2000">
                <a:solidFill>
                  <a:srgbClr val="FFFFFF"/>
                </a:solidFill>
                <a:latin typeface="Arial"/>
                <a:ea typeface="Arial"/>
                <a:cs typeface="Arial"/>
                <a:sym typeface="Arial"/>
              </a:defRPr>
            </a:lvl1pPr>
          </a:lstStyle>
          <a:p>
            <a:pPr/>
            <a:r>
              <a:t>Title Text</a:t>
            </a:r>
          </a:p>
        </p:txBody>
      </p:sp>
      <p:sp>
        <p:nvSpPr>
          <p:cNvPr id="1036" name="Shape 1036"/>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045" name="Group 1045" descr="Oval 3"/>
          <p:cNvGrpSpPr/>
          <p:nvPr/>
        </p:nvGrpSpPr>
        <p:grpSpPr>
          <a:xfrm>
            <a:off x="762000" y="1946208"/>
            <a:ext cx="2057400" cy="2057401"/>
            <a:chOff x="0" y="0"/>
            <a:chExt cx="2057400" cy="2057400"/>
          </a:xfrm>
        </p:grpSpPr>
        <p:sp>
          <p:nvSpPr>
            <p:cNvPr id="1043" name="Shape 1043"/>
            <p:cNvSpPr/>
            <p:nvPr/>
          </p:nvSpPr>
          <p:spPr>
            <a:xfrm>
              <a:off x="0" y="-1"/>
              <a:ext cx="2057400" cy="2057401"/>
            </a:xfrm>
            <a:prstGeom prst="ellipse">
              <a:avLst/>
            </a:prstGeom>
            <a:gradFill flip="none" rotWithShape="1">
              <a:gsLst>
                <a:gs pos="0">
                  <a:srgbClr val="F39C29"/>
                </a:gs>
                <a:gs pos="50000">
                  <a:srgbClr val="F7931D"/>
                </a:gs>
                <a:gs pos="100000">
                  <a:srgbClr val="FF6600"/>
                </a:gs>
              </a:gsLst>
              <a:path path="circle">
                <a:fillToRect l="37721" t="-19636" r="62278" b="119636"/>
              </a:path>
            </a:gradFill>
            <a:ln w="12700" cap="flat">
              <a:noFill/>
              <a:miter lim="400000"/>
            </a:ln>
            <a:effectLst>
              <a:outerShdw sx="100000" sy="100000" kx="0" ky="0" algn="b" rotWithShape="0" blurRad="152400" dist="165100" dir="5400000">
                <a:srgbClr val="000000">
                  <a:alpha val="11000"/>
                </a:srgbClr>
              </a:outerShdw>
            </a:effectLst>
          </p:spPr>
          <p:txBody>
            <a:bodyPr wrap="square" lIns="45719" tIns="45719" rIns="45719" bIns="45719" numCol="1" anchor="ctr">
              <a:noAutofit/>
            </a:bodyPr>
            <a:lstStyle/>
            <a:p>
              <a:pPr algn="ctr">
                <a:defRPr>
                  <a:solidFill>
                    <a:srgbClr val="FFFFFF"/>
                  </a:solidFill>
                </a:defRPr>
              </a:pPr>
            </a:p>
          </p:txBody>
        </p:sp>
        <p:sp>
          <p:nvSpPr>
            <p:cNvPr id="1044" name="Shape 1044"/>
            <p:cNvSpPr/>
            <p:nvPr/>
          </p:nvSpPr>
          <p:spPr>
            <a:xfrm>
              <a:off x="301299" y="913130"/>
              <a:ext cx="1454802"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             </a:t>
              </a:r>
            </a:p>
          </p:txBody>
        </p:sp>
      </p:grpSp>
      <p:grpSp>
        <p:nvGrpSpPr>
          <p:cNvPr id="1048" name="Group 1048" descr="Rectangle 4"/>
          <p:cNvGrpSpPr/>
          <p:nvPr/>
        </p:nvGrpSpPr>
        <p:grpSpPr>
          <a:xfrm>
            <a:off x="8686800" y="5198592"/>
            <a:ext cx="457200" cy="231141"/>
            <a:chOff x="0" y="0"/>
            <a:chExt cx="457200" cy="231140"/>
          </a:xfrm>
        </p:grpSpPr>
        <p:sp>
          <p:nvSpPr>
            <p:cNvPr id="1046" name="Shape 1046"/>
            <p:cNvSpPr/>
            <p:nvPr/>
          </p:nvSpPr>
          <p:spPr>
            <a:xfrm>
              <a:off x="0" y="67151"/>
              <a:ext cx="457200" cy="96838"/>
            </a:xfrm>
            <a:prstGeom prst="rect">
              <a:avLst/>
            </a:prstGeom>
            <a:solidFill>
              <a:srgbClr val="FF6600"/>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047" name="Shape 1047"/>
            <p:cNvSpPr/>
            <p:nvPr/>
          </p:nvSpPr>
          <p:spPr>
            <a:xfrm>
              <a:off x="0" y="0"/>
              <a:ext cx="457200" cy="231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6600"/>
                  </a:solidFill>
                </a:defRPr>
              </a:lvl1pPr>
            </a:lstStyle>
            <a:p>
              <a:pPr/>
              <a:r>
                <a:t>           </a:t>
              </a:r>
            </a:p>
          </p:txBody>
        </p:sp>
      </p:grpSp>
      <p:grpSp>
        <p:nvGrpSpPr>
          <p:cNvPr id="1051" name="Group 1051" descr="Oval 5"/>
          <p:cNvGrpSpPr/>
          <p:nvPr/>
        </p:nvGrpSpPr>
        <p:grpSpPr>
          <a:xfrm>
            <a:off x="1007327" y="1992354"/>
            <a:ext cx="1583473" cy="1295401"/>
            <a:chOff x="0" y="0"/>
            <a:chExt cx="1583472" cy="1295400"/>
          </a:xfrm>
        </p:grpSpPr>
        <p:sp>
          <p:nvSpPr>
            <p:cNvPr id="1049" name="Shape 1049"/>
            <p:cNvSpPr/>
            <p:nvPr/>
          </p:nvSpPr>
          <p:spPr>
            <a:xfrm>
              <a:off x="-1" y="0"/>
              <a:ext cx="1583474" cy="1295400"/>
            </a:xfrm>
            <a:prstGeom prst="ellipse">
              <a:avLst/>
            </a:prstGeom>
            <a:gradFill flip="none" rotWithShape="1">
              <a:gsLst>
                <a:gs pos="63000">
                  <a:srgbClr val="FFFFFF">
                    <a:alpha val="7000"/>
                  </a:srgbClr>
                </a:gs>
                <a:gs pos="72000">
                  <a:srgbClr val="FFFFFF">
                    <a:alpha val="15000"/>
                  </a:srgbClr>
                </a:gs>
                <a:gs pos="91000">
                  <a:srgbClr val="FFFFFF">
                    <a:alpha val="28000"/>
                  </a:srgbClr>
                </a:gs>
              </a:gsLst>
              <a:lin ang="162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050" name="Shape 1050"/>
            <p:cNvSpPr/>
            <p:nvPr/>
          </p:nvSpPr>
          <p:spPr>
            <a:xfrm>
              <a:off x="231894" y="532130"/>
              <a:ext cx="1119684"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       </a:t>
              </a:r>
            </a:p>
          </p:txBody>
        </p:sp>
      </p:grpSp>
      <p:sp>
        <p:nvSpPr>
          <p:cNvPr id="1052" name="Shape 1052"/>
          <p:cNvSpPr/>
          <p:nvPr>
            <p:ph type="title"/>
          </p:nvPr>
        </p:nvSpPr>
        <p:spPr>
          <a:xfrm>
            <a:off x="2971800" y="1992360"/>
            <a:ext cx="5867400" cy="1970048"/>
          </a:xfrm>
          <a:prstGeom prst="rect">
            <a:avLst/>
          </a:prstGeom>
        </p:spPr>
        <p:txBody>
          <a:bodyPr/>
          <a:lstStyle>
            <a:lvl1pPr>
              <a:defRPr b="1" cap="all" sz="1600">
                <a:solidFill>
                  <a:srgbClr val="262626"/>
                </a:solidFill>
              </a:defRPr>
            </a:lvl1pPr>
          </a:lstStyle>
          <a:p>
            <a:pPr/>
            <a:r>
              <a:t>Title Text</a:t>
            </a:r>
          </a:p>
        </p:txBody>
      </p:sp>
      <p:sp>
        <p:nvSpPr>
          <p:cNvPr id="1053" name="Shape 1053"/>
          <p:cNvSpPr/>
          <p:nvPr>
            <p:ph type="body" sz="quarter" idx="1"/>
          </p:nvPr>
        </p:nvSpPr>
        <p:spPr>
          <a:xfrm>
            <a:off x="381007" y="5105406"/>
            <a:ext cx="8229601" cy="375788"/>
          </a:xfrm>
          <a:prstGeom prst="rect">
            <a:avLst/>
          </a:prstGeom>
        </p:spPr>
        <p:txBody>
          <a:bodyPr anchor="b"/>
          <a:lstStyle>
            <a:lvl1pPr marL="0" indent="0" algn="r">
              <a:spcBef>
                <a:spcPts val="200"/>
              </a:spcBef>
              <a:buSzTx/>
              <a:buFontTx/>
              <a:buNone/>
              <a:defRPr sz="1000">
                <a:solidFill>
                  <a:srgbClr val="727272"/>
                </a:solidFill>
              </a:defRPr>
            </a:lvl1pPr>
            <a:lvl2pPr marL="0" indent="257175" algn="r">
              <a:spcBef>
                <a:spcPts val="200"/>
              </a:spcBef>
              <a:buSzTx/>
              <a:buFontTx/>
              <a:buNone/>
              <a:defRPr sz="1000">
                <a:solidFill>
                  <a:srgbClr val="727272"/>
                </a:solidFill>
              </a:defRPr>
            </a:lvl2pPr>
            <a:lvl3pPr marL="0" indent="514350" algn="r">
              <a:spcBef>
                <a:spcPts val="200"/>
              </a:spcBef>
              <a:buSzTx/>
              <a:buFontTx/>
              <a:buNone/>
              <a:defRPr sz="1000">
                <a:solidFill>
                  <a:srgbClr val="727272"/>
                </a:solidFill>
              </a:defRPr>
            </a:lvl3pPr>
            <a:lvl4pPr marL="0" indent="771525" algn="r">
              <a:spcBef>
                <a:spcPts val="200"/>
              </a:spcBef>
              <a:buSzTx/>
              <a:buFontTx/>
              <a:buNone/>
              <a:defRPr sz="1000">
                <a:solidFill>
                  <a:srgbClr val="727272"/>
                </a:solidFill>
              </a:defRPr>
            </a:lvl4pPr>
            <a:lvl5pPr marL="0" indent="1028700" algn="r">
              <a:spcBef>
                <a:spcPts val="200"/>
              </a:spcBef>
              <a:buSzTx/>
              <a:buFontTx/>
              <a:buNone/>
              <a:defRPr sz="1000">
                <a:solidFill>
                  <a:srgbClr val="727272"/>
                </a:solidFill>
              </a:defRPr>
            </a:lvl5pPr>
          </a:lstStyle>
          <a:p>
            <a:pPr/>
            <a:r>
              <a:t>Body Level One</a:t>
            </a:r>
          </a:p>
          <a:p>
            <a:pPr lvl="1"/>
            <a:r>
              <a:t>Body Level Two</a:t>
            </a:r>
          </a:p>
          <a:p>
            <a:pPr lvl="2"/>
            <a:r>
              <a:t>Body Level Three</a:t>
            </a:r>
          </a:p>
          <a:p>
            <a:pPr lvl="3"/>
            <a:r>
              <a:t>Body Level Four</a:t>
            </a:r>
          </a:p>
          <a:p>
            <a:pPr lvl="4"/>
            <a:r>
              <a:t>Body Level Five</a:t>
            </a:r>
          </a:p>
        </p:txBody>
      </p:sp>
      <p:sp>
        <p:nvSpPr>
          <p:cNvPr id="1054" name="Shape 1054"/>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pic>
        <p:nvPicPr>
          <p:cNvPr id="1061" name="image1.jpeg" descr="Picture 3"/>
          <p:cNvPicPr>
            <a:picLocks noChangeAspect="1"/>
          </p:cNvPicPr>
          <p:nvPr/>
        </p:nvPicPr>
        <p:blipFill>
          <a:blip r:embed="rId2">
            <a:extLst/>
          </a:blip>
          <a:srcRect l="2599" t="0" r="5874" b="5262"/>
          <a:stretch>
            <a:fillRect/>
          </a:stretch>
        </p:blipFill>
        <p:spPr>
          <a:xfrm>
            <a:off x="3175" y="5867400"/>
            <a:ext cx="9144001" cy="1054101"/>
          </a:xfrm>
          <a:prstGeom prst="rect">
            <a:avLst/>
          </a:prstGeom>
          <a:ln w="12700">
            <a:miter lim="400000"/>
          </a:ln>
        </p:spPr>
      </p:pic>
      <p:sp>
        <p:nvSpPr>
          <p:cNvPr id="1062" name="Shape 1062"/>
          <p:cNvSpPr/>
          <p:nvPr>
            <p:ph type="title"/>
          </p:nvPr>
        </p:nvSpPr>
        <p:spPr>
          <a:prstGeom prst="rect">
            <a:avLst/>
          </a:prstGeom>
        </p:spPr>
        <p:txBody>
          <a:bodyPr/>
          <a:lstStyle>
            <a:lvl1pPr>
              <a:defRPr sz="1600"/>
            </a:lvl1pPr>
          </a:lstStyle>
          <a:p>
            <a:pPr/>
            <a:r>
              <a:t>Title Text</a:t>
            </a:r>
          </a:p>
        </p:txBody>
      </p:sp>
      <p:sp>
        <p:nvSpPr>
          <p:cNvPr id="1063" name="Shape 1063"/>
          <p:cNvSpPr/>
          <p:nvPr>
            <p:ph type="body" idx="1"/>
          </p:nvPr>
        </p:nvSpPr>
        <p:spPr>
          <a:xfrm>
            <a:off x="457200" y="1600206"/>
            <a:ext cx="8229600" cy="4525963"/>
          </a:xfrm>
          <a:prstGeom prst="rect">
            <a:avLst/>
          </a:prstGeom>
        </p:spPr>
        <p:txBody>
          <a:bodyPr/>
          <a:lstStyle>
            <a:lvl1pPr marL="192880" indent="-192880">
              <a:spcBef>
                <a:spcPts val="400"/>
              </a:spcBef>
              <a:defRPr sz="1800"/>
            </a:lvl1pPr>
            <a:lvl2pPr marL="450057" indent="-192882">
              <a:spcBef>
                <a:spcPts val="400"/>
              </a:spcBef>
              <a:defRPr sz="1800"/>
            </a:lvl2pPr>
            <a:lvl3pPr marL="692394" indent="-178044">
              <a:spcBef>
                <a:spcPts val="400"/>
              </a:spcBef>
              <a:defRPr sz="1800"/>
            </a:lvl3pPr>
            <a:lvl4pPr marL="981941" indent="-210416">
              <a:spcBef>
                <a:spcPts val="400"/>
              </a:spcBef>
              <a:defRPr sz="1800"/>
            </a:lvl4pPr>
            <a:lvl5pPr marL="1239116" indent="-210416">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1064" name="Shape 1064"/>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Emphasis">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71" name="image1.jpeg" descr="Picture 6"/>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1072" name="Shape 1072"/>
          <p:cNvSpPr/>
          <p:nvPr>
            <p:ph type="title"/>
          </p:nvPr>
        </p:nvSpPr>
        <p:spPr>
          <a:xfrm>
            <a:off x="457200" y="274638"/>
            <a:ext cx="8229600" cy="1143001"/>
          </a:xfrm>
          <a:prstGeom prst="rect">
            <a:avLst/>
          </a:prstGeom>
        </p:spPr>
        <p:txBody>
          <a:bodyPr/>
          <a:lstStyle>
            <a:lvl1pPr algn="ctr">
              <a:defRPr sz="2400">
                <a:solidFill>
                  <a:srgbClr val="262626"/>
                </a:solidFill>
              </a:defRPr>
            </a:lvl1pPr>
          </a:lstStyle>
          <a:p>
            <a:pPr/>
            <a:r>
              <a:t>Title Text</a:t>
            </a:r>
          </a:p>
        </p:txBody>
      </p:sp>
      <p:sp>
        <p:nvSpPr>
          <p:cNvPr id="1073" name="Shape 1073"/>
          <p:cNvSpPr/>
          <p:nvPr>
            <p:ph type="body" idx="1"/>
          </p:nvPr>
        </p:nvSpPr>
        <p:spPr>
          <a:xfrm>
            <a:off x="457200" y="1600206"/>
            <a:ext cx="8229600" cy="4525963"/>
          </a:xfrm>
          <a:prstGeom prst="rect">
            <a:avLst/>
          </a:prstGeom>
        </p:spPr>
        <p:txBody>
          <a:bodyPr/>
          <a:lstStyle>
            <a:lvl1pPr marL="192880" indent="-192880">
              <a:spcBef>
                <a:spcPts val="400"/>
              </a:spcBef>
              <a:defRPr sz="1800"/>
            </a:lvl1pPr>
            <a:lvl2pPr marL="450057" indent="-192882">
              <a:spcBef>
                <a:spcPts val="400"/>
              </a:spcBef>
              <a:defRPr sz="1800"/>
            </a:lvl2pPr>
            <a:lvl3pPr marL="692394" indent="-178044">
              <a:spcBef>
                <a:spcPts val="400"/>
              </a:spcBef>
              <a:defRPr sz="1800"/>
            </a:lvl3pPr>
            <a:lvl4pPr marL="981941" indent="-210416">
              <a:spcBef>
                <a:spcPts val="400"/>
              </a:spcBef>
              <a:defRPr sz="1800"/>
            </a:lvl4pPr>
            <a:lvl5pPr marL="1239116" indent="-210416">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1074" name="Shape 1074"/>
          <p:cNvSpPr/>
          <p:nvPr>
            <p:ph type="sldNum" sz="quarter" idx="2"/>
          </p:nvPr>
        </p:nvSpPr>
        <p:spPr>
          <a:xfrm>
            <a:off x="8497902" y="6456345"/>
            <a:ext cx="188898" cy="165148"/>
          </a:xfrm>
          <a:prstGeom prst="rect">
            <a:avLst/>
          </a:prstGeom>
        </p:spPr>
        <p:txBody>
          <a:bodyPr/>
          <a:lstStyle>
            <a:lvl1pPr>
              <a:defRPr sz="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81" name="Shape 1081"/>
          <p:cNvSpPr/>
          <p:nvPr>
            <p:ph type="title"/>
          </p:nvPr>
        </p:nvSpPr>
        <p:spPr>
          <a:xfrm>
            <a:off x="381004" y="1"/>
            <a:ext cx="7068017" cy="838201"/>
          </a:xfrm>
          <a:prstGeom prst="rect">
            <a:avLst/>
          </a:prstGeom>
        </p:spPr>
        <p:txBody>
          <a:bodyPr anchor="b"/>
          <a:lstStyle>
            <a:lvl1pPr>
              <a:defRPr sz="1500">
                <a:solidFill>
                  <a:srgbClr val="FFFFFF"/>
                </a:solidFill>
              </a:defRPr>
            </a:lvl1pPr>
          </a:lstStyle>
          <a:p>
            <a:pPr/>
            <a:r>
              <a:t>Title Text</a:t>
            </a:r>
          </a:p>
        </p:txBody>
      </p:sp>
      <p:sp>
        <p:nvSpPr>
          <p:cNvPr id="1082" name="Shape 1082"/>
          <p:cNvSpPr/>
          <p:nvPr>
            <p:ph type="body" sz="half" idx="1"/>
          </p:nvPr>
        </p:nvSpPr>
        <p:spPr>
          <a:xfrm>
            <a:off x="457200" y="1676411"/>
            <a:ext cx="4038600" cy="3971455"/>
          </a:xfrm>
          <a:prstGeom prst="rect">
            <a:avLst/>
          </a:prstGeom>
        </p:spPr>
        <p:txBody>
          <a:bodyPr/>
          <a:lstStyle>
            <a:lvl1pPr marL="192880" indent="-192880">
              <a:spcBef>
                <a:spcPts val="300"/>
              </a:spcBef>
              <a:defRPr sz="1500"/>
            </a:lvl1pPr>
            <a:lvl2pPr marL="442638" indent="-185463">
              <a:spcBef>
                <a:spcPts val="300"/>
              </a:spcBef>
              <a:defRPr sz="1500"/>
            </a:lvl2pPr>
            <a:lvl3pPr marL="689697" indent="-175347">
              <a:spcBef>
                <a:spcPts val="300"/>
              </a:spcBef>
              <a:defRPr sz="1500"/>
            </a:lvl3pPr>
            <a:lvl4pPr marL="964407" indent="-192882">
              <a:spcBef>
                <a:spcPts val="300"/>
              </a:spcBef>
              <a:defRPr sz="1500"/>
            </a:lvl4pPr>
            <a:lvl5pPr marL="1221582" indent="-192882">
              <a:spcBef>
                <a:spcPts val="300"/>
              </a:spcBef>
              <a:defRPr sz="1500"/>
            </a:lvl5pPr>
          </a:lstStyle>
          <a:p>
            <a:pPr/>
            <a:r>
              <a:t>Body Level One</a:t>
            </a:r>
          </a:p>
          <a:p>
            <a:pPr lvl="1"/>
            <a:r>
              <a:t>Body Level Two</a:t>
            </a:r>
          </a:p>
          <a:p>
            <a:pPr lvl="2"/>
            <a:r>
              <a:t>Body Level Three</a:t>
            </a:r>
          </a:p>
          <a:p>
            <a:pPr lvl="3"/>
            <a:r>
              <a:t>Body Level Four</a:t>
            </a:r>
          </a:p>
          <a:p>
            <a:pPr lvl="4"/>
            <a:r>
              <a:t>Body Level Five</a:t>
            </a:r>
          </a:p>
        </p:txBody>
      </p:sp>
      <p:sp>
        <p:nvSpPr>
          <p:cNvPr id="1083" name="Shape 1083"/>
          <p:cNvSpPr/>
          <p:nvPr>
            <p:ph type="sldNum" sz="quarter" idx="2"/>
          </p:nvPr>
        </p:nvSpPr>
        <p:spPr>
          <a:xfrm>
            <a:off x="8497902" y="6456345"/>
            <a:ext cx="188898" cy="165148"/>
          </a:xfrm>
          <a:prstGeom prst="rect">
            <a:avLst/>
          </a:prstGeom>
        </p:spPr>
        <p:txBody>
          <a:bodyPr/>
          <a:lstStyle>
            <a:lvl1pPr>
              <a:defRPr sz="600">
                <a:solidFill>
                  <a:srgbClr val="8D8D8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90" name="image12.jpeg" descr="Picture 2"/>
          <p:cNvPicPr>
            <a:picLocks noChangeAspect="1"/>
          </p:cNvPicPr>
          <p:nvPr/>
        </p:nvPicPr>
        <p:blipFill>
          <a:blip r:embed="rId3">
            <a:extLst/>
          </a:blip>
          <a:stretch>
            <a:fillRect/>
          </a:stretch>
        </p:blipFill>
        <p:spPr>
          <a:xfrm>
            <a:off x="1" y="762000"/>
            <a:ext cx="2444751" cy="2286000"/>
          </a:xfrm>
          <a:prstGeom prst="rect">
            <a:avLst/>
          </a:prstGeom>
          <a:ln w="12700">
            <a:miter lim="400000"/>
          </a:ln>
        </p:spPr>
      </p:pic>
      <p:sp>
        <p:nvSpPr>
          <p:cNvPr id="1091" name="Shape 1091"/>
          <p:cNvSpPr/>
          <p:nvPr>
            <p:ph type="title"/>
          </p:nvPr>
        </p:nvSpPr>
        <p:spPr>
          <a:xfrm>
            <a:off x="1124399" y="2077199"/>
            <a:ext cx="7010401" cy="1143001"/>
          </a:xfrm>
          <a:prstGeom prst="rect">
            <a:avLst/>
          </a:prstGeom>
        </p:spPr>
        <p:txBody>
          <a:bodyPr/>
          <a:lstStyle>
            <a:lvl1pPr>
              <a:defRPr sz="2400">
                <a:solidFill>
                  <a:srgbClr val="262626"/>
                </a:solidFill>
              </a:defRPr>
            </a:lvl1pPr>
          </a:lstStyle>
          <a:p>
            <a:pPr/>
            <a:r>
              <a:t>Title Text</a:t>
            </a:r>
          </a:p>
        </p:txBody>
      </p:sp>
      <p:sp>
        <p:nvSpPr>
          <p:cNvPr id="1092" name="Shape 1092"/>
          <p:cNvSpPr/>
          <p:nvPr>
            <p:ph type="sldNum" sz="quarter" idx="2"/>
          </p:nvPr>
        </p:nvSpPr>
        <p:spPr>
          <a:xfrm>
            <a:off x="8497902" y="6456345"/>
            <a:ext cx="188898" cy="165148"/>
          </a:xfrm>
          <a:prstGeom prst="rect">
            <a:avLst/>
          </a:prstGeom>
        </p:spPr>
        <p:txBody>
          <a:bodyPr/>
          <a:lstStyle>
            <a:lvl1pPr>
              <a:defRPr sz="6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 Id="rId37" Type="http://schemas.openxmlformats.org/officeDocument/2006/relationships/slideLayout" Target="../slideLayouts/slideLayout34.xml"/><Relationship Id="rId38" Type="http://schemas.openxmlformats.org/officeDocument/2006/relationships/slideLayout" Target="../slideLayouts/slideLayout35.xml"/><Relationship Id="rId39" Type="http://schemas.openxmlformats.org/officeDocument/2006/relationships/slideLayout" Target="../slideLayouts/slideLayout36.xml"/><Relationship Id="rId40" Type="http://schemas.openxmlformats.org/officeDocument/2006/relationships/slideLayout" Target="../slideLayouts/slideLayout37.xml"/><Relationship Id="rId41" Type="http://schemas.openxmlformats.org/officeDocument/2006/relationships/slideLayout" Target="../slideLayouts/slideLayout38.xml"/><Relationship Id="rId42" Type="http://schemas.openxmlformats.org/officeDocument/2006/relationships/slideLayout" Target="../slideLayouts/slideLayout39.xml"/><Relationship Id="rId43" Type="http://schemas.openxmlformats.org/officeDocument/2006/relationships/slideLayout" Target="../slideLayouts/slideLayout40.xml"/><Relationship Id="rId44" Type="http://schemas.openxmlformats.org/officeDocument/2006/relationships/slideLayout" Target="../slideLayouts/slideLayout41.xml"/><Relationship Id="rId45" Type="http://schemas.openxmlformats.org/officeDocument/2006/relationships/slideLayout" Target="../slideLayouts/slideLayout42.xml"/><Relationship Id="rId46" Type="http://schemas.openxmlformats.org/officeDocument/2006/relationships/slideLayout" Target="../slideLayouts/slideLayout43.xml"/><Relationship Id="rId47" Type="http://schemas.openxmlformats.org/officeDocument/2006/relationships/slideLayout" Target="../slideLayouts/slideLayout44.xml"/><Relationship Id="rId48" Type="http://schemas.openxmlformats.org/officeDocument/2006/relationships/slideLayout" Target="../slideLayouts/slideLayout45.xml"/><Relationship Id="rId49" Type="http://schemas.openxmlformats.org/officeDocument/2006/relationships/slideLayout" Target="../slideLayouts/slideLayout46.xml"/><Relationship Id="rId50" Type="http://schemas.openxmlformats.org/officeDocument/2006/relationships/slideLayout" Target="../slideLayouts/slideLayout47.xml"/><Relationship Id="rId51" Type="http://schemas.openxmlformats.org/officeDocument/2006/relationships/slideLayout" Target="../slideLayouts/slideLayout48.xml"/><Relationship Id="rId52" Type="http://schemas.openxmlformats.org/officeDocument/2006/relationships/slideLayout" Target="../slideLayouts/slideLayout49.xml"/><Relationship Id="rId53" Type="http://schemas.openxmlformats.org/officeDocument/2006/relationships/slideLayout" Target="../slideLayouts/slideLayout50.xml"/><Relationship Id="rId54" Type="http://schemas.openxmlformats.org/officeDocument/2006/relationships/slideLayout" Target="../slideLayouts/slideLayout51.xml"/><Relationship Id="rId55" Type="http://schemas.openxmlformats.org/officeDocument/2006/relationships/slideLayout" Target="../slideLayouts/slideLayout52.xml"/><Relationship Id="rId56" Type="http://schemas.openxmlformats.org/officeDocument/2006/relationships/slideLayout" Target="../slideLayouts/slideLayout53.xml"/><Relationship Id="rId57" Type="http://schemas.openxmlformats.org/officeDocument/2006/relationships/slideLayout" Target="../slideLayouts/slideLayout54.xml"/><Relationship Id="rId58" Type="http://schemas.openxmlformats.org/officeDocument/2006/relationships/slideLayout" Target="../slideLayouts/slideLayout55.xml"/><Relationship Id="rId59" Type="http://schemas.openxmlformats.org/officeDocument/2006/relationships/slideLayout" Target="../slideLayouts/slideLayout56.xml"/><Relationship Id="rId60" Type="http://schemas.openxmlformats.org/officeDocument/2006/relationships/slideLayout" Target="../slideLayouts/slideLayout57.xml"/><Relationship Id="rId61" Type="http://schemas.openxmlformats.org/officeDocument/2006/relationships/slideLayout" Target="../slideLayouts/slideLayout58.xml"/><Relationship Id="rId62" Type="http://schemas.openxmlformats.org/officeDocument/2006/relationships/slideLayout" Target="../slideLayouts/slideLayout59.xml"/><Relationship Id="rId63" Type="http://schemas.openxmlformats.org/officeDocument/2006/relationships/slideLayout" Target="../slideLayouts/slideLayout60.xml"/><Relationship Id="rId64" Type="http://schemas.openxmlformats.org/officeDocument/2006/relationships/slideLayout" Target="../slideLayouts/slideLayout61.xml"/><Relationship Id="rId65" Type="http://schemas.openxmlformats.org/officeDocument/2006/relationships/slideLayout" Target="../slideLayouts/slideLayout62.xml"/><Relationship Id="rId66" Type="http://schemas.openxmlformats.org/officeDocument/2006/relationships/slideLayout" Target="../slideLayouts/slideLayout63.xml"/><Relationship Id="rId67" Type="http://schemas.openxmlformats.org/officeDocument/2006/relationships/slideLayout" Target="../slideLayouts/slideLayout64.xml"/><Relationship Id="rId68" Type="http://schemas.openxmlformats.org/officeDocument/2006/relationships/slideLayout" Target="../slideLayouts/slideLayout65.xml"/><Relationship Id="rId69" Type="http://schemas.openxmlformats.org/officeDocument/2006/relationships/slideLayout" Target="../slideLayouts/slideLayout66.xml"/><Relationship Id="rId70" Type="http://schemas.openxmlformats.org/officeDocument/2006/relationships/slideLayout" Target="../slideLayouts/slideLayout67.xml"/><Relationship Id="rId71" Type="http://schemas.openxmlformats.org/officeDocument/2006/relationships/slideLayout" Target="../slideLayouts/slideLayout68.xml"/><Relationship Id="rId72" Type="http://schemas.openxmlformats.org/officeDocument/2006/relationships/slideLayout" Target="../slideLayouts/slideLayout69.xml"/><Relationship Id="rId73" Type="http://schemas.openxmlformats.org/officeDocument/2006/relationships/slideLayout" Target="../slideLayouts/slideLayout70.xml"/><Relationship Id="rId74" Type="http://schemas.openxmlformats.org/officeDocument/2006/relationships/slideLayout" Target="../slideLayouts/slideLayout71.xml"/><Relationship Id="rId75" Type="http://schemas.openxmlformats.org/officeDocument/2006/relationships/slideLayout" Target="../slideLayouts/slideLayout72.xml"/><Relationship Id="rId76" Type="http://schemas.openxmlformats.org/officeDocument/2006/relationships/slideLayout" Target="../slideLayouts/slideLayout73.xml"/><Relationship Id="rId77" Type="http://schemas.openxmlformats.org/officeDocument/2006/relationships/slideLayout" Target="../slideLayouts/slideLayout74.xml"/><Relationship Id="rId78" Type="http://schemas.openxmlformats.org/officeDocument/2006/relationships/slideLayout" Target="../slideLayouts/slideLayout75.xml"/><Relationship Id="rId79" Type="http://schemas.openxmlformats.org/officeDocument/2006/relationships/slideLayout" Target="../slideLayouts/slideLayout76.xml"/><Relationship Id="rId80" Type="http://schemas.openxmlformats.org/officeDocument/2006/relationships/slideLayout" Target="../slideLayouts/slideLayout77.xml"/><Relationship Id="rId81" Type="http://schemas.openxmlformats.org/officeDocument/2006/relationships/slideLayout" Target="../slideLayouts/slideLayout78.xml"/><Relationship Id="rId82" Type="http://schemas.openxmlformats.org/officeDocument/2006/relationships/slideLayout" Target="../slideLayouts/slideLayout79.xml"/><Relationship Id="rId83" Type="http://schemas.openxmlformats.org/officeDocument/2006/relationships/slideLayout" Target="../slideLayouts/slideLayout80.xml"/><Relationship Id="rId84" Type="http://schemas.openxmlformats.org/officeDocument/2006/relationships/slideLayout" Target="../slideLayouts/slideLayout81.xml"/><Relationship Id="rId85" Type="http://schemas.openxmlformats.org/officeDocument/2006/relationships/slideLayout" Target="../slideLayouts/slideLayout82.xml"/><Relationship Id="rId86" Type="http://schemas.openxmlformats.org/officeDocument/2006/relationships/slideLayout" Target="../slideLayouts/slideLayout83.xml"/><Relationship Id="rId87" Type="http://schemas.openxmlformats.org/officeDocument/2006/relationships/slideLayout" Target="../slideLayouts/slideLayout84.xml"/><Relationship Id="rId88" Type="http://schemas.openxmlformats.org/officeDocument/2006/relationships/slideLayout" Target="../slideLayouts/slideLayout85.xml"/><Relationship Id="rId89" Type="http://schemas.openxmlformats.org/officeDocument/2006/relationships/slideLayout" Target="../slideLayouts/slideLayout86.xml"/><Relationship Id="rId90" Type="http://schemas.openxmlformats.org/officeDocument/2006/relationships/slideLayout" Target="../slideLayouts/slideLayout87.xml"/><Relationship Id="rId91" Type="http://schemas.openxmlformats.org/officeDocument/2006/relationships/slideLayout" Target="../slideLayouts/slideLayout88.xml"/><Relationship Id="rId92" Type="http://schemas.openxmlformats.org/officeDocument/2006/relationships/slideLayout" Target="../slideLayouts/slideLayout89.xml"/><Relationship Id="rId93" Type="http://schemas.openxmlformats.org/officeDocument/2006/relationships/slideLayout" Target="../slideLayouts/slideLayout90.xml"/><Relationship Id="rId94" Type="http://schemas.openxmlformats.org/officeDocument/2006/relationships/slideLayout" Target="../slideLayouts/slideLayout91.xml"/><Relationship Id="rId95" Type="http://schemas.openxmlformats.org/officeDocument/2006/relationships/slideLayout" Target="../slideLayouts/slideLayout92.xml"/><Relationship Id="rId96" Type="http://schemas.openxmlformats.org/officeDocument/2006/relationships/slideLayout" Target="../slideLayouts/slideLayout93.xml"/><Relationship Id="rId97" Type="http://schemas.openxmlformats.org/officeDocument/2006/relationships/slideLayout" Target="../slideLayouts/slideLayout94.xml"/><Relationship Id="rId98" Type="http://schemas.openxmlformats.org/officeDocument/2006/relationships/slideLayout" Target="../slideLayouts/slideLayout95.xml"/><Relationship Id="rId99" Type="http://schemas.openxmlformats.org/officeDocument/2006/relationships/slideLayout" Target="../slideLayouts/slideLayout96.xml"/><Relationship Id="rId100" Type="http://schemas.openxmlformats.org/officeDocument/2006/relationships/slideLayout" Target="../slideLayouts/slideLayout97.xml"/><Relationship Id="rId101" Type="http://schemas.openxmlformats.org/officeDocument/2006/relationships/slideLayout" Target="../slideLayouts/slideLayout98.xml"/><Relationship Id="rId102" Type="http://schemas.openxmlformats.org/officeDocument/2006/relationships/slideLayout" Target="../slideLayouts/slideLayout99.xml"/><Relationship Id="rId103" Type="http://schemas.openxmlformats.org/officeDocument/2006/relationships/slideLayout" Target="../slideLayouts/slideLayout100.xml"/><Relationship Id="rId104" Type="http://schemas.openxmlformats.org/officeDocument/2006/relationships/slideLayout" Target="../slideLayouts/slideLayout101.xml"/><Relationship Id="rId105" Type="http://schemas.openxmlformats.org/officeDocument/2006/relationships/slideLayout" Target="../slideLayouts/slideLayout102.xml"/><Relationship Id="rId106" Type="http://schemas.openxmlformats.org/officeDocument/2006/relationships/slideLayout" Target="../slideLayouts/slideLayout103.xml"/><Relationship Id="rId107" Type="http://schemas.openxmlformats.org/officeDocument/2006/relationships/slideLayout" Target="../slideLayouts/slideLayout104.xml"/><Relationship Id="rId108" Type="http://schemas.openxmlformats.org/officeDocument/2006/relationships/slideLayout" Target="../slideLayouts/slideLayout105.xml"/><Relationship Id="rId109" Type="http://schemas.openxmlformats.org/officeDocument/2006/relationships/slideLayout" Target="../slideLayouts/slideLayout106.xml"/><Relationship Id="rId110" Type="http://schemas.openxmlformats.org/officeDocument/2006/relationships/slideLayout" Target="../slideLayouts/slideLayout107.xml"/><Relationship Id="rId111" Type="http://schemas.openxmlformats.org/officeDocument/2006/relationships/slideLayout" Target="../slideLayouts/slideLayout108.xml"/><Relationship Id="rId112" Type="http://schemas.openxmlformats.org/officeDocument/2006/relationships/slideLayout" Target="../slideLayouts/slideLayout109.xml"/><Relationship Id="rId113" Type="http://schemas.openxmlformats.org/officeDocument/2006/relationships/slideLayout" Target="../slideLayouts/slideLayout110.xml"/><Relationship Id="rId114" Type="http://schemas.openxmlformats.org/officeDocument/2006/relationships/slideLayout" Target="../slideLayouts/slideLayout111.xml"/><Relationship Id="rId115" Type="http://schemas.openxmlformats.org/officeDocument/2006/relationships/slideLayout" Target="../slideLayouts/slideLayout112.xml"/><Relationship Id="rId116" Type="http://schemas.openxmlformats.org/officeDocument/2006/relationships/slideLayout" Target="../slideLayouts/slideLayout113.xml"/><Relationship Id="rId117" Type="http://schemas.openxmlformats.org/officeDocument/2006/relationships/slideLayout" Target="../slideLayouts/slideLayout114.xml"/><Relationship Id="rId118" Type="http://schemas.openxmlformats.org/officeDocument/2006/relationships/slideLayout" Target="../slideLayouts/slideLayout115.xml"/><Relationship Id="rId119" Type="http://schemas.openxmlformats.org/officeDocument/2006/relationships/slideLayout" Target="../slideLayouts/slideLayout116.xml"/><Relationship Id="rId120" Type="http://schemas.openxmlformats.org/officeDocument/2006/relationships/slideLayout" Target="../slideLayouts/slideLayout117.xml"/><Relationship Id="rId121" Type="http://schemas.openxmlformats.org/officeDocument/2006/relationships/slideLayout" Target="../slideLayouts/slideLayout118.xml"/><Relationship Id="rId122" Type="http://schemas.openxmlformats.org/officeDocument/2006/relationships/slideLayout" Target="../slideLayouts/slideLayout119.xml"/><Relationship Id="rId123" Type="http://schemas.openxmlformats.org/officeDocument/2006/relationships/slideLayout" Target="../slideLayouts/slideLayout120.xml"/><Relationship Id="rId124" Type="http://schemas.openxmlformats.org/officeDocument/2006/relationships/slideLayout" Target="../slideLayouts/slideLayout121.xml"/><Relationship Id="rId125" Type="http://schemas.openxmlformats.org/officeDocument/2006/relationships/slideLayout" Target="../slideLayouts/slideLayout122.xml"/><Relationship Id="rId126" Type="http://schemas.openxmlformats.org/officeDocument/2006/relationships/slideLayout" Target="../slideLayouts/slideLayout123.xml"/><Relationship Id="rId127" Type="http://schemas.openxmlformats.org/officeDocument/2006/relationships/slideLayout" Target="../slideLayouts/slideLayout124.xml"/><Relationship Id="rId128" Type="http://schemas.openxmlformats.org/officeDocument/2006/relationships/slideLayout" Target="../slideLayouts/slideLayout125.xml"/><Relationship Id="rId129" Type="http://schemas.openxmlformats.org/officeDocument/2006/relationships/slideLayout" Target="../slideLayouts/slideLayout126.xml"/><Relationship Id="rId130" Type="http://schemas.openxmlformats.org/officeDocument/2006/relationships/slideLayout" Target="../slideLayouts/slideLayout127.xml"/><Relationship Id="rId131" Type="http://schemas.openxmlformats.org/officeDocument/2006/relationships/slideLayout" Target="../slideLayouts/slideLayout128.xml"/><Relationship Id="rId132" Type="http://schemas.openxmlformats.org/officeDocument/2006/relationships/slideLayout" Target="../slideLayouts/slideLayout129.xml"/><Relationship Id="rId133" Type="http://schemas.openxmlformats.org/officeDocument/2006/relationships/slideLayout" Target="../slideLayouts/slideLayout130.xml"/><Relationship Id="rId134" Type="http://schemas.openxmlformats.org/officeDocument/2006/relationships/slideLayout" Target="../slideLayouts/slideLayout131.xml"/><Relationship Id="rId135" Type="http://schemas.openxmlformats.org/officeDocument/2006/relationships/slideLayout" Target="../slideLayouts/slideLayout132.xml"/><Relationship Id="rId136" Type="http://schemas.openxmlformats.org/officeDocument/2006/relationships/slideLayout" Target="../slideLayouts/slideLayout133.xml"/><Relationship Id="rId137" Type="http://schemas.openxmlformats.org/officeDocument/2006/relationships/slideLayout" Target="../slideLayouts/slideLayout134.xml"/><Relationship Id="rId138" Type="http://schemas.openxmlformats.org/officeDocument/2006/relationships/slideLayout" Target="../slideLayouts/slideLayout135.xml"/><Relationship Id="rId139" Type="http://schemas.openxmlformats.org/officeDocument/2006/relationships/slideLayout" Target="../slideLayouts/slideLayout136.xml"/><Relationship Id="rId140" Type="http://schemas.openxmlformats.org/officeDocument/2006/relationships/slideLayout" Target="../slideLayouts/slideLayout137.xml"/><Relationship Id="rId141" Type="http://schemas.openxmlformats.org/officeDocument/2006/relationships/slideLayout" Target="../slideLayouts/slideLayout138.xml"/><Relationship Id="rId142" Type="http://schemas.openxmlformats.org/officeDocument/2006/relationships/slideLayout" Target="../slideLayouts/slideLayout139.xml"/><Relationship Id="rId143" Type="http://schemas.openxmlformats.org/officeDocument/2006/relationships/slideLayout" Target="../slideLayouts/slideLayout140.xml"/><Relationship Id="rId144" Type="http://schemas.openxmlformats.org/officeDocument/2006/relationships/slideLayout" Target="../slideLayouts/slideLayout141.xml"/><Relationship Id="rId145" Type="http://schemas.openxmlformats.org/officeDocument/2006/relationships/slideLayout" Target="../slideLayouts/slideLayout142.xml"/><Relationship Id="rId146" Type="http://schemas.openxmlformats.org/officeDocument/2006/relationships/slideLayout" Target="../slideLayouts/slideLayout143.xml"/><Relationship Id="rId147" Type="http://schemas.openxmlformats.org/officeDocument/2006/relationships/slideLayout" Target="../slideLayouts/slideLayout144.xml"/><Relationship Id="rId148" Type="http://schemas.openxmlformats.org/officeDocument/2006/relationships/slideLayout" Target="../slideLayouts/slideLayout145.xml"/><Relationship Id="rId149" Type="http://schemas.openxmlformats.org/officeDocument/2006/relationships/slideLayout" Target="../slideLayouts/slideLayout146.xml"/><Relationship Id="rId150" Type="http://schemas.openxmlformats.org/officeDocument/2006/relationships/slideLayout" Target="../slideLayouts/slideLayout147.xml"/><Relationship Id="rId151" Type="http://schemas.openxmlformats.org/officeDocument/2006/relationships/slideLayout" Target="../slideLayouts/slideLayout148.xml"/><Relationship Id="rId152" Type="http://schemas.openxmlformats.org/officeDocument/2006/relationships/slideLayout" Target="../slideLayouts/slideLayout149.xml"/><Relationship Id="rId153" Type="http://schemas.openxmlformats.org/officeDocument/2006/relationships/slideLayout" Target="../slideLayouts/slideLayout150.xml"/><Relationship Id="rId154" Type="http://schemas.openxmlformats.org/officeDocument/2006/relationships/slideLayout" Target="../slideLayouts/slideLayout151.xml"/><Relationship Id="rId155" Type="http://schemas.openxmlformats.org/officeDocument/2006/relationships/slideLayout" Target="../slideLayouts/slideLayout152.xml"/><Relationship Id="rId156" Type="http://schemas.openxmlformats.org/officeDocument/2006/relationships/slideLayout" Target="../slideLayouts/slideLayout153.xml"/><Relationship Id="rId157" Type="http://schemas.openxmlformats.org/officeDocument/2006/relationships/slideLayout" Target="../slideLayouts/slideLayout154.xml"/><Relationship Id="rId158" Type="http://schemas.openxmlformats.org/officeDocument/2006/relationships/slideLayout" Target="../slideLayouts/slideLayout155.xml"/><Relationship Id="rId159" Type="http://schemas.openxmlformats.org/officeDocument/2006/relationships/slideLayout" Target="../slideLayouts/slideLayout156.xml"/><Relationship Id="rId160" Type="http://schemas.openxmlformats.org/officeDocument/2006/relationships/slideLayout" Target="../slideLayouts/slideLayout157.xml"/><Relationship Id="rId161" Type="http://schemas.openxmlformats.org/officeDocument/2006/relationships/slideLayout" Target="../slideLayouts/slideLayout158.xml"/><Relationship Id="rId162" Type="http://schemas.openxmlformats.org/officeDocument/2006/relationships/slideLayout" Target="../slideLayouts/slideLayout159.xml"/><Relationship Id="rId163" Type="http://schemas.openxmlformats.org/officeDocument/2006/relationships/slideLayout" Target="../slideLayouts/slideLayout160.xml"/><Relationship Id="rId164" Type="http://schemas.openxmlformats.org/officeDocument/2006/relationships/slideLayout" Target="../slideLayouts/slideLayout161.xml"/><Relationship Id="rId165" Type="http://schemas.openxmlformats.org/officeDocument/2006/relationships/slideLayout" Target="../slideLayouts/slideLayout162.xml"/><Relationship Id="rId166" Type="http://schemas.openxmlformats.org/officeDocument/2006/relationships/slideLayout" Target="../slideLayouts/slideLayout163.xml"/><Relationship Id="rId167" Type="http://schemas.openxmlformats.org/officeDocument/2006/relationships/slideLayout" Target="../slideLayouts/slideLayout164.xml"/><Relationship Id="rId168" Type="http://schemas.openxmlformats.org/officeDocument/2006/relationships/slideLayout" Target="../slideLayouts/slideLayout165.xml"/><Relationship Id="rId169" Type="http://schemas.openxmlformats.org/officeDocument/2006/relationships/slideLayout" Target="../slideLayouts/slideLayout166.xml"/><Relationship Id="rId170" Type="http://schemas.openxmlformats.org/officeDocument/2006/relationships/slideLayout" Target="../slideLayouts/slideLayout167.xml"/><Relationship Id="rId171" Type="http://schemas.openxmlformats.org/officeDocument/2006/relationships/slideLayout" Target="../slideLayouts/slideLayout168.xml"/><Relationship Id="rId172" Type="http://schemas.openxmlformats.org/officeDocument/2006/relationships/slideLayout" Target="../slideLayouts/slideLayout169.xml"/><Relationship Id="rId173" Type="http://schemas.openxmlformats.org/officeDocument/2006/relationships/slideLayout" Target="../slideLayouts/slideLayout170.xml"/><Relationship Id="rId174" Type="http://schemas.openxmlformats.org/officeDocument/2006/relationships/slideLayout" Target="../slideLayouts/slideLayout171.xml"/><Relationship Id="rId175" Type="http://schemas.openxmlformats.org/officeDocument/2006/relationships/slideLayout" Target="../slideLayouts/slideLayout172.xml"/><Relationship Id="rId176" Type="http://schemas.openxmlformats.org/officeDocument/2006/relationships/slideLayout" Target="../slideLayouts/slideLayout173.xml"/><Relationship Id="rId177" Type="http://schemas.openxmlformats.org/officeDocument/2006/relationships/slideLayout" Target="../slideLayouts/slideLayout174.xml"/><Relationship Id="rId178" Type="http://schemas.openxmlformats.org/officeDocument/2006/relationships/slideLayout" Target="../slideLayouts/slideLayout175.xml"/><Relationship Id="rId179" Type="http://schemas.openxmlformats.org/officeDocument/2006/relationships/slideLayout" Target="../slideLayouts/slideLayout176.xml"/><Relationship Id="rId180" Type="http://schemas.openxmlformats.org/officeDocument/2006/relationships/slideLayout" Target="../slideLayouts/slideLayout177.xml"/><Relationship Id="rId181" Type="http://schemas.openxmlformats.org/officeDocument/2006/relationships/slideLayout" Target="../slideLayouts/slideLayout178.xml"/><Relationship Id="rId182" Type="http://schemas.openxmlformats.org/officeDocument/2006/relationships/slideLayout" Target="../slideLayouts/slideLayout179.xml"/><Relationship Id="rId183" Type="http://schemas.openxmlformats.org/officeDocument/2006/relationships/slideLayout" Target="../slideLayouts/slideLayout180.xml"/><Relationship Id="rId184" Type="http://schemas.openxmlformats.org/officeDocument/2006/relationships/slideLayout" Target="../slideLayouts/slideLayout181.xml"/><Relationship Id="rId185" Type="http://schemas.openxmlformats.org/officeDocument/2006/relationships/slideLayout" Target="../slideLayouts/slideLayout182.xml"/><Relationship Id="rId186" Type="http://schemas.openxmlformats.org/officeDocument/2006/relationships/slideLayout" Target="../slideLayouts/slideLayout183.xml"/><Relationship Id="rId187" Type="http://schemas.openxmlformats.org/officeDocument/2006/relationships/slideLayout" Target="../slideLayouts/slideLayout184.xml"/><Relationship Id="rId188" Type="http://schemas.openxmlformats.org/officeDocument/2006/relationships/slideLayout" Target="../slideLayouts/slideLayout185.xml"/><Relationship Id="rId189" Type="http://schemas.openxmlformats.org/officeDocument/2006/relationships/slideLayout" Target="../slideLayouts/slideLayout186.xml"/><Relationship Id="rId190" Type="http://schemas.openxmlformats.org/officeDocument/2006/relationships/slideLayout" Target="../slideLayouts/slideLayout187.xml"/><Relationship Id="rId191" Type="http://schemas.openxmlformats.org/officeDocument/2006/relationships/slideLayout" Target="../slideLayouts/slideLayout188.xml"/><Relationship Id="rId192" Type="http://schemas.openxmlformats.org/officeDocument/2006/relationships/slideLayout" Target="../slideLayouts/slideLayout189.xml"/><Relationship Id="rId193" Type="http://schemas.openxmlformats.org/officeDocument/2006/relationships/slideLayout" Target="../slideLayouts/slideLayout190.xml"/><Relationship Id="rId194" Type="http://schemas.openxmlformats.org/officeDocument/2006/relationships/slideLayout" Target="../slideLayouts/slideLayout191.xml"/><Relationship Id="rId195" Type="http://schemas.openxmlformats.org/officeDocument/2006/relationships/slideLayout" Target="../slideLayouts/slideLayout192.xml"/><Relationship Id="rId196" Type="http://schemas.openxmlformats.org/officeDocument/2006/relationships/slideLayout" Target="../slideLayouts/slideLayout193.xml"/><Relationship Id="rId197" Type="http://schemas.openxmlformats.org/officeDocument/2006/relationships/slideLayout" Target="../slideLayouts/slideLayout194.xml"/><Relationship Id="rId198" Type="http://schemas.openxmlformats.org/officeDocument/2006/relationships/slideLayout" Target="../slideLayouts/slideLayout195.xml"/><Relationship Id="rId199" Type="http://schemas.openxmlformats.org/officeDocument/2006/relationships/slideLayout" Target="../slideLayouts/slideLayout196.xml"/><Relationship Id="rId200" Type="http://schemas.openxmlformats.org/officeDocument/2006/relationships/slideLayout" Target="../slideLayouts/slideLayout197.xml"/><Relationship Id="rId201" Type="http://schemas.openxmlformats.org/officeDocument/2006/relationships/slideLayout" Target="../slideLayouts/slideLayout198.xml"/><Relationship Id="rId202" Type="http://schemas.openxmlformats.org/officeDocument/2006/relationships/slideLayout" Target="../slideLayouts/slideLayout199.xml"/><Relationship Id="rId203" Type="http://schemas.openxmlformats.org/officeDocument/2006/relationships/slideLayout" Target="../slideLayouts/slideLayout200.xml"/><Relationship Id="rId204" Type="http://schemas.openxmlformats.org/officeDocument/2006/relationships/slideLayout" Target="../slideLayouts/slideLayout201.xml"/><Relationship Id="rId205" Type="http://schemas.openxmlformats.org/officeDocument/2006/relationships/slideLayout" Target="../slideLayouts/slideLayout202.xml"/><Relationship Id="rId206" Type="http://schemas.openxmlformats.org/officeDocument/2006/relationships/slideLayout" Target="../slideLayouts/slideLayout203.xml"/><Relationship Id="rId207" Type="http://schemas.openxmlformats.org/officeDocument/2006/relationships/slideLayout" Target="../slideLayouts/slideLayout204.xml"/><Relationship Id="rId208" Type="http://schemas.openxmlformats.org/officeDocument/2006/relationships/slideLayout" Target="../slideLayouts/slideLayout205.xml"/><Relationship Id="rId209" Type="http://schemas.openxmlformats.org/officeDocument/2006/relationships/slideLayout" Target="../slideLayouts/slideLayout206.xml"/><Relationship Id="rId210" Type="http://schemas.openxmlformats.org/officeDocument/2006/relationships/slideLayout" Target="../slideLayouts/slideLayout207.xml"/><Relationship Id="rId211" Type="http://schemas.openxmlformats.org/officeDocument/2006/relationships/slideLayout" Target="../slideLayouts/slideLayout208.xml"/><Relationship Id="rId212" Type="http://schemas.openxmlformats.org/officeDocument/2006/relationships/slideLayout" Target="../slideLayouts/slideLayout209.xml"/><Relationship Id="rId213" Type="http://schemas.openxmlformats.org/officeDocument/2006/relationships/slideLayout" Target="../slideLayouts/slideLayout210.xml"/><Relationship Id="rId214" Type="http://schemas.openxmlformats.org/officeDocument/2006/relationships/slideLayout" Target="../slideLayouts/slideLayout211.xml"/><Relationship Id="rId215" Type="http://schemas.openxmlformats.org/officeDocument/2006/relationships/slideLayout" Target="../slideLayouts/slideLayout212.xml"/><Relationship Id="rId216" Type="http://schemas.openxmlformats.org/officeDocument/2006/relationships/slideLayout" Target="../slideLayouts/slideLayout213.xml"/><Relationship Id="rId217" Type="http://schemas.openxmlformats.org/officeDocument/2006/relationships/slideLayout" Target="../slideLayouts/slideLayout214.xml"/><Relationship Id="rId218" Type="http://schemas.openxmlformats.org/officeDocument/2006/relationships/slideLayout" Target="../slideLayouts/slideLayout215.xml"/><Relationship Id="rId219" Type="http://schemas.openxmlformats.org/officeDocument/2006/relationships/slideLayout" Target="../slideLayouts/slideLayout216.xml"/><Relationship Id="rId220" Type="http://schemas.openxmlformats.org/officeDocument/2006/relationships/slideLayout" Target="../slideLayouts/slideLayout217.xml"/><Relationship Id="rId221" Type="http://schemas.openxmlformats.org/officeDocument/2006/relationships/slideLayout" Target="../slideLayouts/slideLayout218.xml"/><Relationship Id="rId222" Type="http://schemas.openxmlformats.org/officeDocument/2006/relationships/slideLayout" Target="../slideLayouts/slideLayout219.xml"/><Relationship Id="rId223" Type="http://schemas.openxmlformats.org/officeDocument/2006/relationships/slideLayout" Target="../slideLayouts/slideLayout220.xml"/><Relationship Id="rId224" Type="http://schemas.openxmlformats.org/officeDocument/2006/relationships/slideLayout" Target="../slideLayouts/slideLayout221.xml"/><Relationship Id="rId225" Type="http://schemas.openxmlformats.org/officeDocument/2006/relationships/slideLayout" Target="../slideLayouts/slideLayout222.xml"/><Relationship Id="rId226" Type="http://schemas.openxmlformats.org/officeDocument/2006/relationships/slideLayout" Target="../slideLayouts/slideLayout223.xml"/><Relationship Id="rId227" Type="http://schemas.openxmlformats.org/officeDocument/2006/relationships/slideLayout" Target="../slideLayouts/slideLayout224.xml"/><Relationship Id="rId228" Type="http://schemas.openxmlformats.org/officeDocument/2006/relationships/slideLayout" Target="../slideLayouts/slideLayout225.xml"/><Relationship Id="rId229" Type="http://schemas.openxmlformats.org/officeDocument/2006/relationships/slideLayout" Target="../slideLayouts/slideLayout226.xml"/><Relationship Id="rId230" Type="http://schemas.openxmlformats.org/officeDocument/2006/relationships/slideLayout" Target="../slideLayouts/slideLayout227.xml"/><Relationship Id="rId231" Type="http://schemas.openxmlformats.org/officeDocument/2006/relationships/slideLayout" Target="../slideLayouts/slideLayout228.xml"/><Relationship Id="rId232" Type="http://schemas.openxmlformats.org/officeDocument/2006/relationships/slideLayout" Target="../slideLayouts/slideLayout229.xml"/><Relationship Id="rId233" Type="http://schemas.openxmlformats.org/officeDocument/2006/relationships/slideLayout" Target="../slideLayouts/slideLayout230.xml"/><Relationship Id="rId234" Type="http://schemas.openxmlformats.org/officeDocument/2006/relationships/slideLayout" Target="../slideLayouts/slideLayout231.xml"/><Relationship Id="rId235" Type="http://schemas.openxmlformats.org/officeDocument/2006/relationships/slideLayout" Target="../slideLayouts/slideLayout232.xml"/><Relationship Id="rId236" Type="http://schemas.openxmlformats.org/officeDocument/2006/relationships/slideLayout" Target="../slideLayouts/slideLayout233.xml"/><Relationship Id="rId237" Type="http://schemas.openxmlformats.org/officeDocument/2006/relationships/slideLayout" Target="../slideLayouts/slideLayout234.xml"/><Relationship Id="rId238" Type="http://schemas.openxmlformats.org/officeDocument/2006/relationships/slideLayout" Target="../slideLayouts/slideLayout235.xml"/><Relationship Id="rId239" Type="http://schemas.openxmlformats.org/officeDocument/2006/relationships/slideLayout" Target="../slideLayouts/slideLayout236.xml"/><Relationship Id="rId240" Type="http://schemas.openxmlformats.org/officeDocument/2006/relationships/slideLayout" Target="../slideLayouts/slideLayout237.xml"/><Relationship Id="rId241" Type="http://schemas.openxmlformats.org/officeDocument/2006/relationships/slideLayout" Target="../slideLayouts/slideLayout238.xml"/><Relationship Id="rId242" Type="http://schemas.openxmlformats.org/officeDocument/2006/relationships/slideLayout" Target="../slideLayouts/slideLayout239.xml"/><Relationship Id="rId243" Type="http://schemas.openxmlformats.org/officeDocument/2006/relationships/slideLayout" Target="../slideLayouts/slideLayout240.xml"/><Relationship Id="rId244" Type="http://schemas.openxmlformats.org/officeDocument/2006/relationships/slideLayout" Target="../slideLayouts/slideLayout241.xml"/><Relationship Id="rId245" Type="http://schemas.openxmlformats.org/officeDocument/2006/relationships/slideLayout" Target="../slideLayouts/slideLayout242.xml"/><Relationship Id="rId246" Type="http://schemas.openxmlformats.org/officeDocument/2006/relationships/slideLayout" Target="../slideLayouts/slideLayout243.xml"/><Relationship Id="rId247" Type="http://schemas.openxmlformats.org/officeDocument/2006/relationships/slideLayout" Target="../slideLayouts/slideLayout244.xml"/><Relationship Id="rId248" Type="http://schemas.openxmlformats.org/officeDocument/2006/relationships/slideLayout" Target="../slideLayouts/slideLayout245.xml"/><Relationship Id="rId249" Type="http://schemas.openxmlformats.org/officeDocument/2006/relationships/slideLayout" Target="../slideLayouts/slideLayout246.xml"/><Relationship Id="rId250" Type="http://schemas.openxmlformats.org/officeDocument/2006/relationships/slideLayout" Target="../slideLayouts/slideLayout247.xml"/><Relationship Id="rId251" Type="http://schemas.openxmlformats.org/officeDocument/2006/relationships/slideLayout" Target="../slideLayouts/slideLayout248.xml"/><Relationship Id="rId252" Type="http://schemas.openxmlformats.org/officeDocument/2006/relationships/slideLayout" Target="../slideLayouts/slideLayout249.xml"/><Relationship Id="rId253" Type="http://schemas.openxmlformats.org/officeDocument/2006/relationships/slideLayout" Target="../slideLayouts/slideLayout250.xml"/><Relationship Id="rId254" Type="http://schemas.openxmlformats.org/officeDocument/2006/relationships/slideLayout" Target="../slideLayouts/slideLayout251.xml"/><Relationship Id="rId255" Type="http://schemas.openxmlformats.org/officeDocument/2006/relationships/slideLayout" Target="../slideLayouts/slideLayout252.xml"/><Relationship Id="rId256" Type="http://schemas.openxmlformats.org/officeDocument/2006/relationships/slideLayout" Target="../slideLayouts/slideLayout253.xml"/><Relationship Id="rId257" Type="http://schemas.openxmlformats.org/officeDocument/2006/relationships/slideLayout" Target="../slideLayouts/slideLayout254.xml"/><Relationship Id="rId258" Type="http://schemas.openxmlformats.org/officeDocument/2006/relationships/slideLayout" Target="../slideLayouts/slideLayout255.xml"/><Relationship Id="rId259" Type="http://schemas.openxmlformats.org/officeDocument/2006/relationships/slideLayout" Target="../slideLayouts/slideLayout256.xml"/><Relationship Id="rId260" Type="http://schemas.openxmlformats.org/officeDocument/2006/relationships/slideLayout" Target="../slideLayouts/slideLayout257.xml"/><Relationship Id="rId261" Type="http://schemas.openxmlformats.org/officeDocument/2006/relationships/slideLayout" Target="../slideLayouts/slideLayout258.xml"/><Relationship Id="rId262" Type="http://schemas.openxmlformats.org/officeDocument/2006/relationships/slideLayout" Target="../slideLayouts/slideLayout259.xml"/><Relationship Id="rId263" Type="http://schemas.openxmlformats.org/officeDocument/2006/relationships/slideLayout" Target="../slideLayouts/slideLayout260.xml"/><Relationship Id="rId264" Type="http://schemas.openxmlformats.org/officeDocument/2006/relationships/slideLayout" Target="../slideLayouts/slideLayout261.xml"/><Relationship Id="rId265" Type="http://schemas.openxmlformats.org/officeDocument/2006/relationships/slideLayout" Target="../slideLayouts/slideLayout262.xml"/><Relationship Id="rId266" Type="http://schemas.openxmlformats.org/officeDocument/2006/relationships/slideLayout" Target="../slideLayouts/slideLayout263.xml"/><Relationship Id="rId267" Type="http://schemas.openxmlformats.org/officeDocument/2006/relationships/slideLayout" Target="../slideLayouts/slideLayout264.xml"/><Relationship Id="rId268" Type="http://schemas.openxmlformats.org/officeDocument/2006/relationships/slideLayout" Target="../slideLayouts/slideLayout265.xml"/><Relationship Id="rId269" Type="http://schemas.openxmlformats.org/officeDocument/2006/relationships/slideLayout" Target="../slideLayouts/slideLayout266.xml"/><Relationship Id="rId270" Type="http://schemas.openxmlformats.org/officeDocument/2006/relationships/slideLayout" Target="../slideLayouts/slideLayout267.xml"/><Relationship Id="rId271" Type="http://schemas.openxmlformats.org/officeDocument/2006/relationships/slideLayout" Target="../slideLayouts/slideLayout268.xml"/><Relationship Id="rId272" Type="http://schemas.openxmlformats.org/officeDocument/2006/relationships/slideLayout" Target="../slideLayouts/slideLayout269.xml"/><Relationship Id="rId273" Type="http://schemas.openxmlformats.org/officeDocument/2006/relationships/slideLayout" Target="../slideLayouts/slideLayout270.xml"/><Relationship Id="rId274" Type="http://schemas.openxmlformats.org/officeDocument/2006/relationships/slideLayout" Target="../slideLayouts/slideLayout271.xml"/><Relationship Id="rId275" Type="http://schemas.openxmlformats.org/officeDocument/2006/relationships/slideLayout" Target="../slideLayouts/slideLayout272.xml"/><Relationship Id="rId276" Type="http://schemas.openxmlformats.org/officeDocument/2006/relationships/slideLayout" Target="../slideLayouts/slideLayout273.xml"/><Relationship Id="rId277" Type="http://schemas.openxmlformats.org/officeDocument/2006/relationships/slideLayout" Target="../slideLayouts/slideLayout274.xml"/><Relationship Id="rId278" Type="http://schemas.openxmlformats.org/officeDocument/2006/relationships/slideLayout" Target="../slideLayouts/slideLayout275.xml"/><Relationship Id="rId279" Type="http://schemas.openxmlformats.org/officeDocument/2006/relationships/slideLayout" Target="../slideLayouts/slideLayout276.xml"/><Relationship Id="rId280" Type="http://schemas.openxmlformats.org/officeDocument/2006/relationships/slideLayout" Target="../slideLayouts/slideLayout277.xml"/><Relationship Id="rId281" Type="http://schemas.openxmlformats.org/officeDocument/2006/relationships/slideLayout" Target="../slideLayouts/slideLayout278.xml"/><Relationship Id="rId282" Type="http://schemas.openxmlformats.org/officeDocument/2006/relationships/slideLayout" Target="../slideLayouts/slideLayout279.xml"/><Relationship Id="rId283" Type="http://schemas.openxmlformats.org/officeDocument/2006/relationships/slideLayout" Target="../slideLayouts/slideLayout280.xml"/><Relationship Id="rId284" Type="http://schemas.openxmlformats.org/officeDocument/2006/relationships/slideLayout" Target="../slideLayouts/slideLayout281.xml"/><Relationship Id="rId285" Type="http://schemas.openxmlformats.org/officeDocument/2006/relationships/slideLayout" Target="../slideLayouts/slideLayout282.xml"/><Relationship Id="rId286" Type="http://schemas.openxmlformats.org/officeDocument/2006/relationships/slideLayout" Target="../slideLayouts/slideLayout283.xml"/><Relationship Id="rId287" Type="http://schemas.openxmlformats.org/officeDocument/2006/relationships/slideLayout" Target="../slideLayouts/slideLayout284.xml"/><Relationship Id="rId288" Type="http://schemas.openxmlformats.org/officeDocument/2006/relationships/slideLayout" Target="../slideLayouts/slideLayout285.xml"/><Relationship Id="rId289" Type="http://schemas.openxmlformats.org/officeDocument/2006/relationships/slideLayout" Target="../slideLayouts/slideLayout286.xml"/><Relationship Id="rId290" Type="http://schemas.openxmlformats.org/officeDocument/2006/relationships/slideLayout" Target="../slideLayouts/slideLayout2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1.jpeg" descr="Picture 3"/>
          <p:cNvPicPr>
            <a:picLocks noChangeAspect="1"/>
          </p:cNvPicPr>
          <p:nvPr/>
        </p:nvPicPr>
        <p:blipFill>
          <a:blip r:embed="rId3">
            <a:extLst/>
          </a:blip>
          <a:srcRect l="2599" t="0" r="5874" b="5262"/>
          <a:stretch>
            <a:fillRect/>
          </a:stretch>
        </p:blipFill>
        <p:spPr>
          <a:xfrm>
            <a:off x="3175" y="5867400"/>
            <a:ext cx="9144001" cy="1054101"/>
          </a:xfrm>
          <a:prstGeom prst="rect">
            <a:avLst/>
          </a:prstGeom>
          <a:ln w="12700">
            <a:miter lim="400000"/>
          </a:ln>
        </p:spPr>
      </p:pic>
      <p:sp>
        <p:nvSpPr>
          <p:cNvPr id="3" name="Shape 3"/>
          <p:cNvSpPr/>
          <p:nvPr>
            <p:ph type="title"/>
          </p:nvPr>
        </p:nvSpPr>
        <p:spPr>
          <a:xfrm>
            <a:off x="436180" y="76200"/>
            <a:ext cx="8403020" cy="685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Shape 4"/>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8413144" y="6406785"/>
            <a:ext cx="273657" cy="264255"/>
          </a:xfrm>
          <a:prstGeom prst="rect">
            <a:avLst/>
          </a:prstGeom>
          <a:ln w="12700">
            <a:miter lim="400000"/>
          </a:ln>
        </p:spPr>
        <p:txBody>
          <a:bodyPr wrap="none" lIns="45719" rIns="45719" anchor="ctr">
            <a:spAutoFit/>
          </a:bodyPr>
          <a:lstStyle>
            <a:lvl1pPr algn="r">
              <a:defRPr sz="1200">
                <a:solidFill>
                  <a:srgbClr val="474747"/>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 id="2147483703" r:id="rId58"/>
    <p:sldLayoutId id="2147483704" r:id="rId59"/>
    <p:sldLayoutId id="2147483705" r:id="rId60"/>
    <p:sldLayoutId id="2147483706" r:id="rId61"/>
    <p:sldLayoutId id="2147483707" r:id="rId62"/>
    <p:sldLayoutId id="2147483708" r:id="rId63"/>
    <p:sldLayoutId id="2147483709" r:id="rId64"/>
    <p:sldLayoutId id="2147483710" r:id="rId65"/>
    <p:sldLayoutId id="2147483711" r:id="rId66"/>
    <p:sldLayoutId id="2147483712" r:id="rId67"/>
    <p:sldLayoutId id="2147483713" r:id="rId68"/>
    <p:sldLayoutId id="2147483714" r:id="rId69"/>
    <p:sldLayoutId id="2147483715" r:id="rId70"/>
    <p:sldLayoutId id="2147483716" r:id="rId71"/>
    <p:sldLayoutId id="2147483717" r:id="rId72"/>
    <p:sldLayoutId id="2147483718" r:id="rId73"/>
    <p:sldLayoutId id="2147483719" r:id="rId74"/>
    <p:sldLayoutId id="2147483720" r:id="rId75"/>
    <p:sldLayoutId id="2147483721" r:id="rId76"/>
    <p:sldLayoutId id="2147483722" r:id="rId77"/>
    <p:sldLayoutId id="2147483723" r:id="rId78"/>
    <p:sldLayoutId id="2147483724" r:id="rId79"/>
    <p:sldLayoutId id="2147483725" r:id="rId80"/>
    <p:sldLayoutId id="2147483726" r:id="rId81"/>
    <p:sldLayoutId id="2147483727" r:id="rId82"/>
    <p:sldLayoutId id="2147483728" r:id="rId83"/>
    <p:sldLayoutId id="2147483729" r:id="rId84"/>
    <p:sldLayoutId id="2147483730" r:id="rId85"/>
    <p:sldLayoutId id="2147483731" r:id="rId86"/>
    <p:sldLayoutId id="2147483732" r:id="rId87"/>
    <p:sldLayoutId id="2147483733" r:id="rId88"/>
    <p:sldLayoutId id="2147483734" r:id="rId89"/>
    <p:sldLayoutId id="2147483735" r:id="rId90"/>
    <p:sldLayoutId id="2147483736" r:id="rId91"/>
    <p:sldLayoutId id="2147483737" r:id="rId92"/>
    <p:sldLayoutId id="2147483738" r:id="rId93"/>
    <p:sldLayoutId id="2147483739" r:id="rId94"/>
    <p:sldLayoutId id="2147483740" r:id="rId95"/>
    <p:sldLayoutId id="2147483741" r:id="rId96"/>
    <p:sldLayoutId id="2147483742" r:id="rId97"/>
    <p:sldLayoutId id="2147483743" r:id="rId98"/>
    <p:sldLayoutId id="2147483744" r:id="rId99"/>
    <p:sldLayoutId id="2147483745" r:id="rId100"/>
    <p:sldLayoutId id="2147483746" r:id="rId101"/>
    <p:sldLayoutId id="2147483747" r:id="rId102"/>
    <p:sldLayoutId id="2147483748" r:id="rId103"/>
    <p:sldLayoutId id="2147483749" r:id="rId104"/>
    <p:sldLayoutId id="2147483750" r:id="rId105"/>
    <p:sldLayoutId id="2147483751" r:id="rId106"/>
    <p:sldLayoutId id="2147483752" r:id="rId107"/>
    <p:sldLayoutId id="2147483753" r:id="rId108"/>
    <p:sldLayoutId id="2147483754" r:id="rId109"/>
    <p:sldLayoutId id="2147483755" r:id="rId110"/>
    <p:sldLayoutId id="2147483756" r:id="rId111"/>
    <p:sldLayoutId id="2147483757" r:id="rId112"/>
    <p:sldLayoutId id="2147483758" r:id="rId113"/>
    <p:sldLayoutId id="2147483759" r:id="rId114"/>
    <p:sldLayoutId id="2147483760" r:id="rId115"/>
    <p:sldLayoutId id="2147483761" r:id="rId116"/>
    <p:sldLayoutId id="2147483762" r:id="rId117"/>
    <p:sldLayoutId id="2147483763" r:id="rId118"/>
    <p:sldLayoutId id="2147483764" r:id="rId119"/>
    <p:sldLayoutId id="2147483765" r:id="rId120"/>
    <p:sldLayoutId id="2147483766" r:id="rId121"/>
    <p:sldLayoutId id="2147483767" r:id="rId122"/>
    <p:sldLayoutId id="2147483768" r:id="rId123"/>
    <p:sldLayoutId id="2147483769" r:id="rId124"/>
    <p:sldLayoutId id="2147483770" r:id="rId125"/>
    <p:sldLayoutId id="2147483771" r:id="rId126"/>
    <p:sldLayoutId id="2147483772" r:id="rId127"/>
    <p:sldLayoutId id="2147483773" r:id="rId128"/>
    <p:sldLayoutId id="2147483774" r:id="rId129"/>
    <p:sldLayoutId id="2147483775" r:id="rId130"/>
    <p:sldLayoutId id="2147483776" r:id="rId131"/>
    <p:sldLayoutId id="2147483777" r:id="rId132"/>
    <p:sldLayoutId id="2147483778" r:id="rId133"/>
    <p:sldLayoutId id="2147483779" r:id="rId134"/>
    <p:sldLayoutId id="2147483780" r:id="rId135"/>
    <p:sldLayoutId id="2147483781" r:id="rId136"/>
    <p:sldLayoutId id="2147483782" r:id="rId137"/>
    <p:sldLayoutId id="2147483783" r:id="rId138"/>
    <p:sldLayoutId id="2147483784" r:id="rId139"/>
    <p:sldLayoutId id="2147483785" r:id="rId140"/>
    <p:sldLayoutId id="2147483786" r:id="rId141"/>
    <p:sldLayoutId id="2147483787" r:id="rId142"/>
    <p:sldLayoutId id="2147483788" r:id="rId143"/>
    <p:sldLayoutId id="2147483789" r:id="rId144"/>
    <p:sldLayoutId id="2147483790" r:id="rId145"/>
    <p:sldLayoutId id="2147483791" r:id="rId146"/>
    <p:sldLayoutId id="2147483792" r:id="rId147"/>
    <p:sldLayoutId id="2147483793" r:id="rId148"/>
    <p:sldLayoutId id="2147483794" r:id="rId149"/>
    <p:sldLayoutId id="2147483795" r:id="rId150"/>
    <p:sldLayoutId id="2147483796" r:id="rId151"/>
    <p:sldLayoutId id="2147483797" r:id="rId152"/>
    <p:sldLayoutId id="2147483798" r:id="rId153"/>
    <p:sldLayoutId id="2147483799" r:id="rId154"/>
    <p:sldLayoutId id="2147483800" r:id="rId155"/>
    <p:sldLayoutId id="2147483801" r:id="rId156"/>
    <p:sldLayoutId id="2147483802" r:id="rId157"/>
    <p:sldLayoutId id="2147483803" r:id="rId158"/>
    <p:sldLayoutId id="2147483804" r:id="rId159"/>
    <p:sldLayoutId id="2147483805" r:id="rId160"/>
    <p:sldLayoutId id="2147483806" r:id="rId161"/>
    <p:sldLayoutId id="2147483807" r:id="rId162"/>
    <p:sldLayoutId id="2147483808" r:id="rId163"/>
    <p:sldLayoutId id="2147483809" r:id="rId164"/>
    <p:sldLayoutId id="2147483810" r:id="rId165"/>
    <p:sldLayoutId id="2147483811" r:id="rId166"/>
    <p:sldLayoutId id="2147483812" r:id="rId167"/>
    <p:sldLayoutId id="2147483813" r:id="rId168"/>
    <p:sldLayoutId id="2147483814" r:id="rId169"/>
    <p:sldLayoutId id="2147483815" r:id="rId170"/>
    <p:sldLayoutId id="2147483816" r:id="rId171"/>
    <p:sldLayoutId id="2147483817" r:id="rId172"/>
    <p:sldLayoutId id="2147483818" r:id="rId173"/>
    <p:sldLayoutId id="2147483819" r:id="rId174"/>
    <p:sldLayoutId id="2147483820" r:id="rId175"/>
    <p:sldLayoutId id="2147483821" r:id="rId176"/>
    <p:sldLayoutId id="2147483822" r:id="rId177"/>
    <p:sldLayoutId id="2147483823" r:id="rId178"/>
    <p:sldLayoutId id="2147483824" r:id="rId179"/>
    <p:sldLayoutId id="2147483825" r:id="rId180"/>
    <p:sldLayoutId id="2147483826" r:id="rId181"/>
    <p:sldLayoutId id="2147483827" r:id="rId182"/>
    <p:sldLayoutId id="2147483828" r:id="rId183"/>
    <p:sldLayoutId id="2147483829" r:id="rId184"/>
    <p:sldLayoutId id="2147483830" r:id="rId185"/>
    <p:sldLayoutId id="2147483831" r:id="rId186"/>
    <p:sldLayoutId id="2147483832" r:id="rId187"/>
    <p:sldLayoutId id="2147483833" r:id="rId188"/>
    <p:sldLayoutId id="2147483834" r:id="rId189"/>
    <p:sldLayoutId id="2147483835" r:id="rId190"/>
    <p:sldLayoutId id="2147483836" r:id="rId191"/>
    <p:sldLayoutId id="2147483837" r:id="rId192"/>
    <p:sldLayoutId id="2147483838" r:id="rId193"/>
    <p:sldLayoutId id="2147483839" r:id="rId194"/>
    <p:sldLayoutId id="2147483840" r:id="rId195"/>
    <p:sldLayoutId id="2147483841" r:id="rId196"/>
    <p:sldLayoutId id="2147483842" r:id="rId197"/>
    <p:sldLayoutId id="2147483843" r:id="rId198"/>
    <p:sldLayoutId id="2147483844" r:id="rId199"/>
    <p:sldLayoutId id="2147483845" r:id="rId200"/>
    <p:sldLayoutId id="2147483846" r:id="rId201"/>
    <p:sldLayoutId id="2147483847" r:id="rId202"/>
    <p:sldLayoutId id="2147483848" r:id="rId203"/>
    <p:sldLayoutId id="2147483849" r:id="rId204"/>
    <p:sldLayoutId id="2147483850" r:id="rId205"/>
    <p:sldLayoutId id="2147483851" r:id="rId206"/>
    <p:sldLayoutId id="2147483852" r:id="rId207"/>
    <p:sldLayoutId id="2147483853" r:id="rId208"/>
    <p:sldLayoutId id="2147483854" r:id="rId209"/>
    <p:sldLayoutId id="2147483855" r:id="rId210"/>
    <p:sldLayoutId id="2147483856" r:id="rId211"/>
    <p:sldLayoutId id="2147483857" r:id="rId212"/>
    <p:sldLayoutId id="2147483858" r:id="rId213"/>
    <p:sldLayoutId id="2147483859" r:id="rId214"/>
    <p:sldLayoutId id="2147483860" r:id="rId215"/>
    <p:sldLayoutId id="2147483861" r:id="rId216"/>
    <p:sldLayoutId id="2147483862" r:id="rId217"/>
    <p:sldLayoutId id="2147483863" r:id="rId218"/>
    <p:sldLayoutId id="2147483864" r:id="rId219"/>
    <p:sldLayoutId id="2147483865" r:id="rId220"/>
    <p:sldLayoutId id="2147483866" r:id="rId221"/>
    <p:sldLayoutId id="2147483867" r:id="rId222"/>
    <p:sldLayoutId id="2147483868" r:id="rId223"/>
    <p:sldLayoutId id="2147483869" r:id="rId224"/>
    <p:sldLayoutId id="2147483870" r:id="rId225"/>
    <p:sldLayoutId id="2147483871" r:id="rId226"/>
    <p:sldLayoutId id="2147483872" r:id="rId227"/>
    <p:sldLayoutId id="2147483873" r:id="rId228"/>
    <p:sldLayoutId id="2147483874" r:id="rId229"/>
    <p:sldLayoutId id="2147483875" r:id="rId230"/>
    <p:sldLayoutId id="2147483876" r:id="rId231"/>
    <p:sldLayoutId id="2147483877" r:id="rId232"/>
    <p:sldLayoutId id="2147483878" r:id="rId233"/>
    <p:sldLayoutId id="2147483879" r:id="rId234"/>
    <p:sldLayoutId id="2147483880" r:id="rId235"/>
    <p:sldLayoutId id="2147483881" r:id="rId236"/>
    <p:sldLayoutId id="2147483882" r:id="rId237"/>
    <p:sldLayoutId id="2147483883" r:id="rId238"/>
    <p:sldLayoutId id="2147483884" r:id="rId239"/>
    <p:sldLayoutId id="2147483885" r:id="rId240"/>
    <p:sldLayoutId id="2147483886" r:id="rId241"/>
    <p:sldLayoutId id="2147483887" r:id="rId242"/>
    <p:sldLayoutId id="2147483888" r:id="rId243"/>
    <p:sldLayoutId id="2147483889" r:id="rId244"/>
    <p:sldLayoutId id="2147483890" r:id="rId245"/>
    <p:sldLayoutId id="2147483891" r:id="rId246"/>
    <p:sldLayoutId id="2147483892" r:id="rId247"/>
    <p:sldLayoutId id="2147483893" r:id="rId248"/>
    <p:sldLayoutId id="2147483894" r:id="rId249"/>
    <p:sldLayoutId id="2147483895" r:id="rId250"/>
    <p:sldLayoutId id="2147483896" r:id="rId251"/>
    <p:sldLayoutId id="2147483897" r:id="rId252"/>
    <p:sldLayoutId id="2147483898" r:id="rId253"/>
    <p:sldLayoutId id="2147483899" r:id="rId254"/>
    <p:sldLayoutId id="2147483900" r:id="rId255"/>
    <p:sldLayoutId id="2147483901" r:id="rId256"/>
    <p:sldLayoutId id="2147483902" r:id="rId257"/>
    <p:sldLayoutId id="2147483903" r:id="rId258"/>
    <p:sldLayoutId id="2147483904" r:id="rId259"/>
    <p:sldLayoutId id="2147483905" r:id="rId260"/>
    <p:sldLayoutId id="2147483906" r:id="rId261"/>
    <p:sldLayoutId id="2147483907" r:id="rId262"/>
    <p:sldLayoutId id="2147483908" r:id="rId263"/>
    <p:sldLayoutId id="2147483909" r:id="rId264"/>
    <p:sldLayoutId id="2147483910" r:id="rId265"/>
    <p:sldLayoutId id="2147483911" r:id="rId266"/>
    <p:sldLayoutId id="2147483912" r:id="rId267"/>
    <p:sldLayoutId id="2147483913" r:id="rId268"/>
    <p:sldLayoutId id="2147483914" r:id="rId269"/>
    <p:sldLayoutId id="2147483915" r:id="rId270"/>
    <p:sldLayoutId id="2147483916" r:id="rId271"/>
    <p:sldLayoutId id="2147483917" r:id="rId272"/>
    <p:sldLayoutId id="2147483918" r:id="rId273"/>
    <p:sldLayoutId id="2147483919" r:id="rId274"/>
    <p:sldLayoutId id="2147483920" r:id="rId275"/>
    <p:sldLayoutId id="2147483921" r:id="rId276"/>
    <p:sldLayoutId id="2147483922" r:id="rId277"/>
    <p:sldLayoutId id="2147483923" r:id="rId278"/>
    <p:sldLayoutId id="2147483924" r:id="rId279"/>
    <p:sldLayoutId id="2147483925" r:id="rId280"/>
    <p:sldLayoutId id="2147483926" r:id="rId281"/>
    <p:sldLayoutId id="2147483927" r:id="rId282"/>
    <p:sldLayoutId id="2147483928" r:id="rId283"/>
    <p:sldLayoutId id="2147483929" r:id="rId284"/>
    <p:sldLayoutId id="2147483930" r:id="rId285"/>
    <p:sldLayoutId id="2147483931" r:id="rId286"/>
    <p:sldLayoutId id="2147483932" r:id="rId287"/>
    <p:sldLayoutId id="2147483933" r:id="rId288"/>
    <p:sldLayoutId id="2147483934" r:id="rId289"/>
    <p:sldLayoutId id="2147483935" r:id="rId29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5pPr>
      <a:lvl6pPr marL="0" marR="0" indent="45720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6pPr>
      <a:lvl7pPr marL="0" marR="0" indent="91440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7pPr>
      <a:lvl8pPr marL="0" marR="0" indent="137160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8pPr>
      <a:lvl9pPr marL="0" marR="0" indent="1828800" algn="l" defTabSz="914400" rtl="0" latinLnBrk="0">
        <a:lnSpc>
          <a:spcPct val="100000"/>
        </a:lnSpc>
        <a:spcBef>
          <a:spcPts val="0"/>
        </a:spcBef>
        <a:spcAft>
          <a:spcPts val="0"/>
        </a:spcAft>
        <a:buClrTx/>
        <a:buSzTx/>
        <a:buFontTx/>
        <a:buNone/>
        <a:tabLst/>
        <a:defRPr b="0" baseline="0" cap="none" i="0" spc="0" strike="noStrike" sz="3000" u="none">
          <a:ln>
            <a:noFill/>
          </a:ln>
          <a:solidFill>
            <a:srgbClr val="474747"/>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474747"/>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image" Target="../media/image2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3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5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3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0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2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8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30.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8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34.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2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29.png"/><Relationship Id="rId3" Type="http://schemas.openxmlformats.org/officeDocument/2006/relationships/image" Target="../media/image30.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78.xml"/><Relationship Id="rId2" Type="http://schemas.openxmlformats.org/officeDocument/2006/relationships/image" Target="../media/image31.png"/><Relationship Id="rId3" Type="http://schemas.openxmlformats.org/officeDocument/2006/relationships/image" Target="../media/image32.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9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image" Target="../media/image33.png"/><Relationship Id="rId3" Type="http://schemas.openxmlformats.org/officeDocument/2006/relationships/image" Target="../media/image3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image" Target="../media/image34.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04.xml"/><Relationship Id="rId2" Type="http://schemas.openxmlformats.org/officeDocument/2006/relationships/image" Target="../media/image35.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04.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36.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35.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37.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38.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39.jpeg"/><Relationship Id="rId3" Type="http://schemas.openxmlformats.org/officeDocument/2006/relationships/image" Target="../media/image40.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41.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1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17.xml"/><Relationship Id="rId2" Type="http://schemas.openxmlformats.org/officeDocument/2006/relationships/image" Target="../media/image36.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04.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04.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04.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04.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35.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42.xml"/><Relationship Id="rId2" Type="http://schemas.openxmlformats.org/officeDocument/2006/relationships/image" Target="../media/image42.jpe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image" Target="../media/image37.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38.png"/><Relationship Id="rId3" Type="http://schemas.openxmlformats.org/officeDocument/2006/relationships/image" Target="../media/image43.jpeg"/><Relationship Id="rId4" Type="http://schemas.openxmlformats.org/officeDocument/2006/relationships/image" Target="../media/image4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22.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5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1" name="Shape 3131" descr="Title 6"/>
          <p:cNvSpPr/>
          <p:nvPr/>
        </p:nvSpPr>
        <p:spPr>
          <a:xfrm>
            <a:off x="0" y="857286"/>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In General...</a:t>
            </a:r>
          </a:p>
        </p:txBody>
      </p:sp>
      <p:sp>
        <p:nvSpPr>
          <p:cNvPr id="3132" name="Shape 3132" descr="Title 6"/>
          <p:cNvSpPr/>
          <p:nvPr/>
        </p:nvSpPr>
        <p:spPr>
          <a:xfrm>
            <a:off x="2590800" y="2990706"/>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COLOR</a:t>
            </a:r>
          </a:p>
        </p:txBody>
      </p:sp>
      <p:sp>
        <p:nvSpPr>
          <p:cNvPr id="3133" name="Shape 3133" descr="Title 6"/>
          <p:cNvSpPr/>
          <p:nvPr/>
        </p:nvSpPr>
        <p:spPr>
          <a:xfrm>
            <a:off x="0" y="2514636"/>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RED</a:t>
            </a:r>
          </a:p>
        </p:txBody>
      </p:sp>
      <p:sp>
        <p:nvSpPr>
          <p:cNvPr id="3134" name="Shape 3134" descr="Title 6"/>
          <p:cNvSpPr/>
          <p:nvPr/>
        </p:nvSpPr>
        <p:spPr>
          <a:xfrm>
            <a:off x="4876800" y="2514636"/>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BLUE</a:t>
            </a:r>
          </a:p>
        </p:txBody>
      </p:sp>
      <p:sp>
        <p:nvSpPr>
          <p:cNvPr id="3135" name="Shape 3135" descr="Title 6"/>
          <p:cNvSpPr/>
          <p:nvPr/>
        </p:nvSpPr>
        <p:spPr>
          <a:xfrm>
            <a:off x="2590800" y="2971819"/>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FLOWER</a:t>
            </a:r>
          </a:p>
        </p:txBody>
      </p:sp>
      <p:sp>
        <p:nvSpPr>
          <p:cNvPr id="3136" name="Shape 3136" descr="Title 6"/>
          <p:cNvSpPr/>
          <p:nvPr/>
        </p:nvSpPr>
        <p:spPr>
          <a:xfrm>
            <a:off x="2667000" y="2971819"/>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ROSE</a:t>
            </a:r>
          </a:p>
        </p:txBody>
      </p:sp>
      <p:sp>
        <p:nvSpPr>
          <p:cNvPr id="3137" name="Shape 3137" descr="Title 6"/>
          <p:cNvSpPr/>
          <p:nvPr/>
        </p:nvSpPr>
        <p:spPr>
          <a:xfrm>
            <a:off x="1981200" y="2971819"/>
            <a:ext cx="5029200" cy="2125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FURNITURE</a:t>
            </a:r>
          </a:p>
        </p:txBody>
      </p:sp>
      <p:sp>
        <p:nvSpPr>
          <p:cNvPr id="3138" name="Shape 3138" descr="Title 6"/>
          <p:cNvSpPr/>
          <p:nvPr/>
        </p:nvSpPr>
        <p:spPr>
          <a:xfrm>
            <a:off x="0" y="2514636"/>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CHAIR</a:t>
            </a:r>
          </a:p>
        </p:txBody>
      </p:sp>
      <p:sp>
        <p:nvSpPr>
          <p:cNvPr id="3139" name="Shape 3139" descr="Title 6"/>
          <p:cNvSpPr/>
          <p:nvPr/>
        </p:nvSpPr>
        <p:spPr>
          <a:xfrm>
            <a:off x="4876800" y="2514636"/>
            <a:ext cx="3962400" cy="118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COUCH</a:t>
            </a:r>
          </a:p>
        </p:txBody>
      </p:sp>
      <p:sp>
        <p:nvSpPr>
          <p:cNvPr id="3140" name="Shape 3140" descr="Title 6"/>
          <p:cNvSpPr/>
          <p:nvPr/>
        </p:nvSpPr>
        <p:spPr>
          <a:xfrm>
            <a:off x="381000" y="2971819"/>
            <a:ext cx="8458200" cy="21259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80000"/>
              </a:lnSpc>
              <a:defRPr b="1" spc="-150" sz="80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HOLD UP 3 FINGERS</a:t>
            </a:r>
          </a:p>
        </p:txBody>
      </p:sp>
      <p:pic>
        <p:nvPicPr>
          <p:cNvPr id="3141" name="image22.png" descr="Picture 2"/>
          <p:cNvPicPr>
            <a:picLocks noChangeAspect="1"/>
          </p:cNvPicPr>
          <p:nvPr/>
        </p:nvPicPr>
        <p:blipFill>
          <a:blip r:embed="rId2">
            <a:extLst/>
          </a:blip>
          <a:srcRect l="0" t="9091" r="33332" b="0"/>
          <a:stretch>
            <a:fillRect/>
          </a:stretch>
        </p:blipFill>
        <p:spPr>
          <a:xfrm>
            <a:off x="1219199" y="1981199"/>
            <a:ext cx="1676402" cy="3048001"/>
          </a:xfrm>
          <a:prstGeom prst="rect">
            <a:avLst/>
          </a:prstGeom>
          <a:ln w="12700">
            <a:miter lim="400000"/>
          </a:ln>
        </p:spPr>
      </p:pic>
      <p:pic>
        <p:nvPicPr>
          <p:cNvPr id="3142" name="image23.png" descr="Picture 4"/>
          <p:cNvPicPr>
            <a:picLocks noChangeAspect="1"/>
          </p:cNvPicPr>
          <p:nvPr/>
        </p:nvPicPr>
        <p:blipFill>
          <a:blip r:embed="rId3">
            <a:extLst/>
          </a:blip>
          <a:srcRect l="20417" t="0" r="25753" b="0"/>
          <a:stretch>
            <a:fillRect/>
          </a:stretch>
        </p:blipFill>
        <p:spPr>
          <a:xfrm>
            <a:off x="5943600" y="2057400"/>
            <a:ext cx="2209800" cy="30956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131"/>
                                        </p:tgtEl>
                                        <p:attrNameLst>
                                          <p:attrName>style.visibility</p:attrName>
                                        </p:attrNameLst>
                                      </p:cBhvr>
                                      <p:to>
                                        <p:strVal val="visible"/>
                                      </p:to>
                                    </p:set>
                                    <p:animEffect filter="dissolve" transition="in">
                                      <p:cBhvr>
                                        <p:cTn id="7" dur="1000"/>
                                        <p:tgtEl>
                                          <p:spTgt spid="313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132"/>
                                        </p:tgtEl>
                                        <p:attrNameLst>
                                          <p:attrName>style.visibility</p:attrName>
                                        </p:attrNameLst>
                                      </p:cBhvr>
                                      <p:to>
                                        <p:strVal val="visible"/>
                                      </p:to>
                                    </p:set>
                                    <p:animEffect filter="dissolve" transition="in">
                                      <p:cBhvr>
                                        <p:cTn id="12" dur="500"/>
                                        <p:tgtEl>
                                          <p:spTgt spid="3132"/>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ID="9" grpId="3" fill="hold">
                                  <p:stCondLst>
                                    <p:cond delay="0"/>
                                  </p:stCondLst>
                                  <p:iterate type="el" backwards="0">
                                    <p:tmAbs val="0"/>
                                  </p:iterate>
                                  <p:childTnLst>
                                    <p:animEffect filter="dissolve" transition="out">
                                      <p:cBhvr>
                                        <p:cTn id="16" dur="500" fill="hold"/>
                                        <p:tgtEl>
                                          <p:spTgt spid="3132"/>
                                        </p:tgtEl>
                                      </p:cBhvr>
                                    </p:animEffect>
                                    <p:set>
                                      <p:cBhvr>
                                        <p:cTn id="17" fill="hold">
                                          <p:stCondLst>
                                            <p:cond delay="499"/>
                                          </p:stCondLst>
                                        </p:cTn>
                                        <p:tgtEl>
                                          <p:spTgt spid="3132"/>
                                        </p:tgtEl>
                                        <p:attrNameLst>
                                          <p:attrName>style.visibility</p:attrName>
                                        </p:attrNameLst>
                                      </p:cBhvr>
                                      <p:to>
                                        <p:strVal val="hidden"/>
                                      </p:to>
                                    </p:set>
                                  </p:childTnLst>
                                </p:cTn>
                              </p:par>
                            </p:childTnLst>
                          </p:cTn>
                        </p:par>
                        <p:par>
                          <p:cTn id="18" fill="hold">
                            <p:stCondLst>
                              <p:cond delay="500"/>
                            </p:stCondLst>
                            <p:childTnLst>
                              <p:par>
                                <p:cTn id="19" presetClass="entr" nodeType="afterEffect" presetID="9" grpId="4" fill="hold">
                                  <p:stCondLst>
                                    <p:cond delay="0"/>
                                  </p:stCondLst>
                                  <p:iterate type="el" backwards="0">
                                    <p:tmAbs val="0"/>
                                  </p:iterate>
                                  <p:childTnLst>
                                    <p:set>
                                      <p:cBhvr>
                                        <p:cTn id="20" fill="hold"/>
                                        <p:tgtEl>
                                          <p:spTgt spid="3133"/>
                                        </p:tgtEl>
                                        <p:attrNameLst>
                                          <p:attrName>style.visibility</p:attrName>
                                        </p:attrNameLst>
                                      </p:cBhvr>
                                      <p:to>
                                        <p:strVal val="visible"/>
                                      </p:to>
                                    </p:set>
                                    <p:animEffect filter="dissolve" transition="in">
                                      <p:cBhvr>
                                        <p:cTn id="21" dur="500"/>
                                        <p:tgtEl>
                                          <p:spTgt spid="3133"/>
                                        </p:tgtEl>
                                      </p:cBhvr>
                                    </p:animEffect>
                                  </p:childTnLst>
                                </p:cTn>
                              </p:par>
                            </p:childTnLst>
                          </p:cTn>
                        </p:par>
                        <p:par>
                          <p:cTn id="22" fill="hold">
                            <p:stCondLst>
                              <p:cond delay="1000"/>
                            </p:stCondLst>
                            <p:childTnLst>
                              <p:par>
                                <p:cTn id="23" presetClass="entr" nodeType="afterEffect" presetID="9" grpId="5" fill="hold">
                                  <p:stCondLst>
                                    <p:cond delay="0"/>
                                  </p:stCondLst>
                                  <p:iterate type="el" backwards="0">
                                    <p:tmAbs val="0"/>
                                  </p:iterate>
                                  <p:childTnLst>
                                    <p:set>
                                      <p:cBhvr>
                                        <p:cTn id="24" fill="hold"/>
                                        <p:tgtEl>
                                          <p:spTgt spid="3134"/>
                                        </p:tgtEl>
                                        <p:attrNameLst>
                                          <p:attrName>style.visibility</p:attrName>
                                        </p:attrNameLst>
                                      </p:cBhvr>
                                      <p:to>
                                        <p:strVal val="visible"/>
                                      </p:to>
                                    </p:set>
                                    <p:animEffect filter="dissolve" transition="in">
                                      <p:cBhvr>
                                        <p:cTn id="25" dur="500"/>
                                        <p:tgtEl>
                                          <p:spTgt spid="3134"/>
                                        </p:tgtEl>
                                      </p:cBhvr>
                                    </p:animEffect>
                                  </p:childTnLst>
                                </p:cTn>
                              </p:par>
                            </p:childTnLst>
                          </p:cTn>
                        </p:par>
                      </p:childTnLst>
                    </p:cTn>
                  </p:par>
                  <p:par>
                    <p:cTn id="26" fill="hold">
                      <p:stCondLst>
                        <p:cond delay="indefinite"/>
                      </p:stCondLst>
                      <p:childTnLst>
                        <p:par>
                          <p:cTn id="27" fill="hold">
                            <p:stCondLst>
                              <p:cond delay="0"/>
                            </p:stCondLst>
                            <p:childTnLst>
                              <p:par>
                                <p:cTn id="28" presetClass="exit" nodeType="clickEffect" presetID="9" grpId="6" fill="hold">
                                  <p:stCondLst>
                                    <p:cond delay="0"/>
                                  </p:stCondLst>
                                  <p:iterate type="el" backwards="0">
                                    <p:tmAbs val="0"/>
                                  </p:iterate>
                                  <p:childTnLst>
                                    <p:animEffect filter="dissolve" transition="out">
                                      <p:cBhvr>
                                        <p:cTn id="29" dur="500" fill="hold"/>
                                        <p:tgtEl>
                                          <p:spTgt spid="3134"/>
                                        </p:tgtEl>
                                      </p:cBhvr>
                                    </p:animEffect>
                                    <p:set>
                                      <p:cBhvr>
                                        <p:cTn id="30" fill="hold">
                                          <p:stCondLst>
                                            <p:cond delay="499"/>
                                          </p:stCondLst>
                                        </p:cTn>
                                        <p:tgtEl>
                                          <p:spTgt spid="3134"/>
                                        </p:tgtEl>
                                        <p:attrNameLst>
                                          <p:attrName>style.visibility</p:attrName>
                                        </p:attrNameLst>
                                      </p:cBhvr>
                                      <p:to>
                                        <p:strVal val="hidden"/>
                                      </p:to>
                                    </p:set>
                                  </p:childTnLst>
                                </p:cTn>
                              </p:par>
                            </p:childTnLst>
                          </p:cTn>
                        </p:par>
                        <p:par>
                          <p:cTn id="31" fill="hold">
                            <p:stCondLst>
                              <p:cond delay="500"/>
                            </p:stCondLst>
                            <p:childTnLst>
                              <p:par>
                                <p:cTn id="32" presetClass="exit" nodeType="afterEffect" presetID="9" grpId="7" fill="hold">
                                  <p:stCondLst>
                                    <p:cond delay="0"/>
                                  </p:stCondLst>
                                  <p:iterate type="el" backwards="0">
                                    <p:tmAbs val="0"/>
                                  </p:iterate>
                                  <p:childTnLst>
                                    <p:animEffect filter="dissolve" transition="out">
                                      <p:cBhvr>
                                        <p:cTn id="33" dur="500" fill="hold"/>
                                        <p:tgtEl>
                                          <p:spTgt spid="3133"/>
                                        </p:tgtEl>
                                      </p:cBhvr>
                                    </p:animEffect>
                                    <p:set>
                                      <p:cBhvr>
                                        <p:cTn id="34" fill="hold">
                                          <p:stCondLst>
                                            <p:cond delay="499"/>
                                          </p:stCondLst>
                                        </p:cTn>
                                        <p:tgtEl>
                                          <p:spTgt spid="3133"/>
                                        </p:tgtEl>
                                        <p:attrNameLst>
                                          <p:attrName>style.visibility</p:attrName>
                                        </p:attrNameLst>
                                      </p:cBhvr>
                                      <p:to>
                                        <p:strVal val="hidden"/>
                                      </p:to>
                                    </p:set>
                                  </p:childTnLst>
                                </p:cTn>
                              </p:par>
                            </p:childTnLst>
                          </p:cTn>
                        </p:par>
                        <p:par>
                          <p:cTn id="35" fill="hold">
                            <p:stCondLst>
                              <p:cond delay="1000"/>
                            </p:stCondLst>
                            <p:childTnLst>
                              <p:par>
                                <p:cTn id="36" presetClass="entr" nodeType="afterEffect" presetID="9" grpId="8" fill="hold">
                                  <p:stCondLst>
                                    <p:cond delay="0"/>
                                  </p:stCondLst>
                                  <p:iterate type="el" backwards="0">
                                    <p:tmAbs val="0"/>
                                  </p:iterate>
                                  <p:childTnLst>
                                    <p:set>
                                      <p:cBhvr>
                                        <p:cTn id="37" fill="hold"/>
                                        <p:tgtEl>
                                          <p:spTgt spid="3135"/>
                                        </p:tgtEl>
                                        <p:attrNameLst>
                                          <p:attrName>style.visibility</p:attrName>
                                        </p:attrNameLst>
                                      </p:cBhvr>
                                      <p:to>
                                        <p:strVal val="visible"/>
                                      </p:to>
                                    </p:set>
                                    <p:animEffect filter="dissolve" transition="in">
                                      <p:cBhvr>
                                        <p:cTn id="38" dur="500"/>
                                        <p:tgtEl>
                                          <p:spTgt spid="3135"/>
                                        </p:tgtEl>
                                      </p:cBhvr>
                                    </p:animEffect>
                                  </p:childTnLst>
                                </p:cTn>
                              </p:par>
                            </p:childTnLst>
                          </p:cTn>
                        </p:par>
                      </p:childTnLst>
                    </p:cTn>
                  </p:par>
                  <p:par>
                    <p:cTn id="39" fill="hold">
                      <p:stCondLst>
                        <p:cond delay="indefinite"/>
                      </p:stCondLst>
                      <p:childTnLst>
                        <p:par>
                          <p:cTn id="40" fill="hold">
                            <p:stCondLst>
                              <p:cond delay="0"/>
                            </p:stCondLst>
                            <p:childTnLst>
                              <p:par>
                                <p:cTn id="41" presetClass="exit" nodeType="clickEffect" presetID="9" grpId="9" fill="hold">
                                  <p:stCondLst>
                                    <p:cond delay="0"/>
                                  </p:stCondLst>
                                  <p:iterate type="el" backwards="0">
                                    <p:tmAbs val="0"/>
                                  </p:iterate>
                                  <p:childTnLst>
                                    <p:animEffect filter="dissolve" transition="out">
                                      <p:cBhvr>
                                        <p:cTn id="42" dur="500" fill="hold"/>
                                        <p:tgtEl>
                                          <p:spTgt spid="3135"/>
                                        </p:tgtEl>
                                      </p:cBhvr>
                                    </p:animEffect>
                                    <p:set>
                                      <p:cBhvr>
                                        <p:cTn id="43" fill="hold">
                                          <p:stCondLst>
                                            <p:cond delay="499"/>
                                          </p:stCondLst>
                                        </p:cTn>
                                        <p:tgtEl>
                                          <p:spTgt spid="3135"/>
                                        </p:tgtEl>
                                        <p:attrNameLst>
                                          <p:attrName>style.visibility</p:attrName>
                                        </p:attrNameLst>
                                      </p:cBhvr>
                                      <p:to>
                                        <p:strVal val="hidden"/>
                                      </p:to>
                                    </p:set>
                                  </p:childTnLst>
                                </p:cTn>
                              </p:par>
                            </p:childTnLst>
                          </p:cTn>
                        </p:par>
                        <p:par>
                          <p:cTn id="44" fill="hold">
                            <p:stCondLst>
                              <p:cond delay="500"/>
                            </p:stCondLst>
                            <p:childTnLst>
                              <p:par>
                                <p:cTn id="45" presetClass="entr" nodeType="afterEffect" presetID="9" grpId="10" fill="hold">
                                  <p:stCondLst>
                                    <p:cond delay="0"/>
                                  </p:stCondLst>
                                  <p:iterate type="el" backwards="0">
                                    <p:tmAbs val="0"/>
                                  </p:iterate>
                                  <p:childTnLst>
                                    <p:set>
                                      <p:cBhvr>
                                        <p:cTn id="46" fill="hold"/>
                                        <p:tgtEl>
                                          <p:spTgt spid="3136"/>
                                        </p:tgtEl>
                                        <p:attrNameLst>
                                          <p:attrName>style.visibility</p:attrName>
                                        </p:attrNameLst>
                                      </p:cBhvr>
                                      <p:to>
                                        <p:strVal val="visible"/>
                                      </p:to>
                                    </p:set>
                                    <p:animEffect filter="dissolve" transition="in">
                                      <p:cBhvr>
                                        <p:cTn id="47" dur="500"/>
                                        <p:tgtEl>
                                          <p:spTgt spid="3136"/>
                                        </p:tgtEl>
                                      </p:cBhvr>
                                    </p:animEffect>
                                  </p:childTnLst>
                                </p:cTn>
                              </p:par>
                            </p:childTnLst>
                          </p:cTn>
                        </p:par>
                      </p:childTnLst>
                    </p:cTn>
                  </p:par>
                  <p:par>
                    <p:cTn id="48" fill="hold">
                      <p:stCondLst>
                        <p:cond delay="indefinite"/>
                      </p:stCondLst>
                      <p:childTnLst>
                        <p:par>
                          <p:cTn id="49" fill="hold">
                            <p:stCondLst>
                              <p:cond delay="0"/>
                            </p:stCondLst>
                            <p:childTnLst>
                              <p:par>
                                <p:cTn id="50" presetClass="exit" nodeType="clickEffect" presetID="9" grpId="11" fill="hold">
                                  <p:stCondLst>
                                    <p:cond delay="0"/>
                                  </p:stCondLst>
                                  <p:iterate type="el" backwards="0">
                                    <p:tmAbs val="0"/>
                                  </p:iterate>
                                  <p:childTnLst>
                                    <p:animEffect filter="dissolve" transition="out">
                                      <p:cBhvr>
                                        <p:cTn id="51" dur="500" fill="hold"/>
                                        <p:tgtEl>
                                          <p:spTgt spid="3136"/>
                                        </p:tgtEl>
                                      </p:cBhvr>
                                    </p:animEffect>
                                    <p:set>
                                      <p:cBhvr>
                                        <p:cTn id="52" fill="hold">
                                          <p:stCondLst>
                                            <p:cond delay="499"/>
                                          </p:stCondLst>
                                        </p:cTn>
                                        <p:tgtEl>
                                          <p:spTgt spid="3136"/>
                                        </p:tgtEl>
                                        <p:attrNameLst>
                                          <p:attrName>style.visibility</p:attrName>
                                        </p:attrNameLst>
                                      </p:cBhvr>
                                      <p:to>
                                        <p:strVal val="hidden"/>
                                      </p:to>
                                    </p:set>
                                  </p:childTnLst>
                                </p:cTn>
                              </p:par>
                            </p:childTnLst>
                          </p:cTn>
                        </p:par>
                        <p:par>
                          <p:cTn id="53" fill="hold">
                            <p:stCondLst>
                              <p:cond delay="500"/>
                            </p:stCondLst>
                            <p:childTnLst>
                              <p:par>
                                <p:cTn id="54" presetClass="entr" nodeType="afterEffect" presetID="9" grpId="12" fill="hold">
                                  <p:stCondLst>
                                    <p:cond delay="0"/>
                                  </p:stCondLst>
                                  <p:iterate type="el" backwards="0">
                                    <p:tmAbs val="0"/>
                                  </p:iterate>
                                  <p:childTnLst>
                                    <p:set>
                                      <p:cBhvr>
                                        <p:cTn id="55" fill="hold"/>
                                        <p:tgtEl>
                                          <p:spTgt spid="3137"/>
                                        </p:tgtEl>
                                        <p:attrNameLst>
                                          <p:attrName>style.visibility</p:attrName>
                                        </p:attrNameLst>
                                      </p:cBhvr>
                                      <p:to>
                                        <p:strVal val="visible"/>
                                      </p:to>
                                    </p:set>
                                    <p:animEffect filter="dissolve" transition="in">
                                      <p:cBhvr>
                                        <p:cTn id="56" dur="500"/>
                                        <p:tgtEl>
                                          <p:spTgt spid="3137"/>
                                        </p:tgtEl>
                                      </p:cBhvr>
                                    </p:animEffect>
                                  </p:childTnLst>
                                </p:cTn>
                              </p:par>
                            </p:childTnLst>
                          </p:cTn>
                        </p:par>
                      </p:childTnLst>
                    </p:cTn>
                  </p:par>
                  <p:par>
                    <p:cTn id="57" fill="hold">
                      <p:stCondLst>
                        <p:cond delay="indefinite"/>
                      </p:stCondLst>
                      <p:childTnLst>
                        <p:par>
                          <p:cTn id="58" fill="hold">
                            <p:stCondLst>
                              <p:cond delay="0"/>
                            </p:stCondLst>
                            <p:childTnLst>
                              <p:par>
                                <p:cTn id="59" presetClass="exit" nodeType="clickEffect" presetID="9" grpId="13" fill="hold">
                                  <p:stCondLst>
                                    <p:cond delay="0"/>
                                  </p:stCondLst>
                                  <p:iterate type="el" backwards="0">
                                    <p:tmAbs val="0"/>
                                  </p:iterate>
                                  <p:childTnLst>
                                    <p:animEffect filter="dissolve" transition="out">
                                      <p:cBhvr>
                                        <p:cTn id="60" dur="500" fill="hold"/>
                                        <p:tgtEl>
                                          <p:spTgt spid="3137"/>
                                        </p:tgtEl>
                                      </p:cBhvr>
                                    </p:animEffect>
                                    <p:set>
                                      <p:cBhvr>
                                        <p:cTn id="61" fill="hold">
                                          <p:stCondLst>
                                            <p:cond delay="499"/>
                                          </p:stCondLst>
                                        </p:cTn>
                                        <p:tgtEl>
                                          <p:spTgt spid="3137"/>
                                        </p:tgtEl>
                                        <p:attrNameLst>
                                          <p:attrName>style.visibility</p:attrName>
                                        </p:attrNameLst>
                                      </p:cBhvr>
                                      <p:to>
                                        <p:strVal val="hidden"/>
                                      </p:to>
                                    </p:set>
                                  </p:childTnLst>
                                </p:cTn>
                              </p:par>
                            </p:childTnLst>
                          </p:cTn>
                        </p:par>
                        <p:par>
                          <p:cTn id="62" fill="hold">
                            <p:stCondLst>
                              <p:cond delay="500"/>
                            </p:stCondLst>
                            <p:childTnLst>
                              <p:par>
                                <p:cTn id="63" presetClass="entr" nodeType="afterEffect" presetID="9" grpId="14" fill="hold">
                                  <p:stCondLst>
                                    <p:cond delay="0"/>
                                  </p:stCondLst>
                                  <p:iterate type="el" backwards="0">
                                    <p:tmAbs val="0"/>
                                  </p:iterate>
                                  <p:childTnLst>
                                    <p:set>
                                      <p:cBhvr>
                                        <p:cTn id="64" fill="hold"/>
                                        <p:tgtEl>
                                          <p:spTgt spid="3138"/>
                                        </p:tgtEl>
                                        <p:attrNameLst>
                                          <p:attrName>style.visibility</p:attrName>
                                        </p:attrNameLst>
                                      </p:cBhvr>
                                      <p:to>
                                        <p:strVal val="visible"/>
                                      </p:to>
                                    </p:set>
                                    <p:animEffect filter="dissolve" transition="in">
                                      <p:cBhvr>
                                        <p:cTn id="65" dur="500"/>
                                        <p:tgtEl>
                                          <p:spTgt spid="3138"/>
                                        </p:tgtEl>
                                      </p:cBhvr>
                                    </p:animEffect>
                                  </p:childTnLst>
                                </p:cTn>
                              </p:par>
                            </p:childTnLst>
                          </p:cTn>
                        </p:par>
                        <p:par>
                          <p:cTn id="66" fill="hold">
                            <p:stCondLst>
                              <p:cond delay="1000"/>
                            </p:stCondLst>
                            <p:childTnLst>
                              <p:par>
                                <p:cTn id="67" presetClass="entr" nodeType="afterEffect" presetID="9" grpId="15" fill="hold">
                                  <p:stCondLst>
                                    <p:cond delay="0"/>
                                  </p:stCondLst>
                                  <p:iterate type="el" backwards="0">
                                    <p:tmAbs val="0"/>
                                  </p:iterate>
                                  <p:childTnLst>
                                    <p:set>
                                      <p:cBhvr>
                                        <p:cTn id="68" fill="hold"/>
                                        <p:tgtEl>
                                          <p:spTgt spid="3139"/>
                                        </p:tgtEl>
                                        <p:attrNameLst>
                                          <p:attrName>style.visibility</p:attrName>
                                        </p:attrNameLst>
                                      </p:cBhvr>
                                      <p:to>
                                        <p:strVal val="visible"/>
                                      </p:to>
                                    </p:set>
                                    <p:animEffect filter="dissolve" transition="in">
                                      <p:cBhvr>
                                        <p:cTn id="69" dur="500"/>
                                        <p:tgtEl>
                                          <p:spTgt spid="3139"/>
                                        </p:tgtEl>
                                      </p:cBhvr>
                                    </p:animEffect>
                                  </p:childTnLst>
                                </p:cTn>
                              </p:par>
                            </p:childTnLst>
                          </p:cTn>
                        </p:par>
                      </p:childTnLst>
                    </p:cTn>
                  </p:par>
                  <p:par>
                    <p:cTn id="70" fill="hold">
                      <p:stCondLst>
                        <p:cond delay="indefinite"/>
                      </p:stCondLst>
                      <p:childTnLst>
                        <p:par>
                          <p:cTn id="71" fill="hold">
                            <p:stCondLst>
                              <p:cond delay="0"/>
                            </p:stCondLst>
                            <p:childTnLst>
                              <p:par>
                                <p:cTn id="72" presetClass="exit" nodeType="clickEffect" presetID="9" grpId="16" fill="hold">
                                  <p:stCondLst>
                                    <p:cond delay="0"/>
                                  </p:stCondLst>
                                  <p:iterate type="el" backwards="0">
                                    <p:tmAbs val="0"/>
                                  </p:iterate>
                                  <p:childTnLst>
                                    <p:animEffect filter="dissolve" transition="out">
                                      <p:cBhvr>
                                        <p:cTn id="73" dur="500" fill="hold"/>
                                        <p:tgtEl>
                                          <p:spTgt spid="3139"/>
                                        </p:tgtEl>
                                      </p:cBhvr>
                                    </p:animEffect>
                                    <p:set>
                                      <p:cBhvr>
                                        <p:cTn id="74" fill="hold">
                                          <p:stCondLst>
                                            <p:cond delay="499"/>
                                          </p:stCondLst>
                                        </p:cTn>
                                        <p:tgtEl>
                                          <p:spTgt spid="3139"/>
                                        </p:tgtEl>
                                        <p:attrNameLst>
                                          <p:attrName>style.visibility</p:attrName>
                                        </p:attrNameLst>
                                      </p:cBhvr>
                                      <p:to>
                                        <p:strVal val="hidden"/>
                                      </p:to>
                                    </p:set>
                                  </p:childTnLst>
                                </p:cTn>
                              </p:par>
                            </p:childTnLst>
                          </p:cTn>
                        </p:par>
                        <p:par>
                          <p:cTn id="75" fill="hold">
                            <p:stCondLst>
                              <p:cond delay="500"/>
                            </p:stCondLst>
                            <p:childTnLst>
                              <p:par>
                                <p:cTn id="76" presetClass="exit" nodeType="afterEffect" presetID="9" grpId="17" fill="hold">
                                  <p:stCondLst>
                                    <p:cond delay="0"/>
                                  </p:stCondLst>
                                  <p:iterate type="el" backwards="0">
                                    <p:tmAbs val="0"/>
                                  </p:iterate>
                                  <p:childTnLst>
                                    <p:animEffect filter="dissolve" transition="out">
                                      <p:cBhvr>
                                        <p:cTn id="77" dur="500" fill="hold"/>
                                        <p:tgtEl>
                                          <p:spTgt spid="3138"/>
                                        </p:tgtEl>
                                      </p:cBhvr>
                                    </p:animEffect>
                                    <p:set>
                                      <p:cBhvr>
                                        <p:cTn id="78" fill="hold">
                                          <p:stCondLst>
                                            <p:cond delay="499"/>
                                          </p:stCondLst>
                                        </p:cTn>
                                        <p:tgtEl>
                                          <p:spTgt spid="3138"/>
                                        </p:tgtEl>
                                        <p:attrNameLst>
                                          <p:attrName>style.visibility</p:attrName>
                                        </p:attrNameLst>
                                      </p:cBhvr>
                                      <p:to>
                                        <p:strVal val="hidden"/>
                                      </p:to>
                                    </p:set>
                                  </p:childTnLst>
                                </p:cTn>
                              </p:par>
                            </p:childTnLst>
                          </p:cTn>
                        </p:par>
                        <p:par>
                          <p:cTn id="79" fill="hold">
                            <p:stCondLst>
                              <p:cond delay="1000"/>
                            </p:stCondLst>
                            <p:childTnLst>
                              <p:par>
                                <p:cTn id="80" presetClass="entr" nodeType="afterEffect" presetID="9" grpId="18" fill="hold">
                                  <p:stCondLst>
                                    <p:cond delay="0"/>
                                  </p:stCondLst>
                                  <p:iterate type="el" backwards="0">
                                    <p:tmAbs val="0"/>
                                  </p:iterate>
                                  <p:childTnLst>
                                    <p:set>
                                      <p:cBhvr>
                                        <p:cTn id="81" fill="hold"/>
                                        <p:tgtEl>
                                          <p:spTgt spid="3140"/>
                                        </p:tgtEl>
                                        <p:attrNameLst>
                                          <p:attrName>style.visibility</p:attrName>
                                        </p:attrNameLst>
                                      </p:cBhvr>
                                      <p:to>
                                        <p:strVal val="visible"/>
                                      </p:to>
                                    </p:set>
                                    <p:animEffect filter="dissolve" transition="in">
                                      <p:cBhvr>
                                        <p:cTn id="82" dur="500"/>
                                        <p:tgtEl>
                                          <p:spTgt spid="3140"/>
                                        </p:tgtEl>
                                      </p:cBhvr>
                                    </p:animEffect>
                                  </p:childTnLst>
                                </p:cTn>
                              </p:par>
                            </p:childTnLst>
                          </p:cTn>
                        </p:par>
                      </p:childTnLst>
                    </p:cTn>
                  </p:par>
                  <p:par>
                    <p:cTn id="83" fill="hold">
                      <p:stCondLst>
                        <p:cond delay="indefinite"/>
                      </p:stCondLst>
                      <p:childTnLst>
                        <p:par>
                          <p:cTn id="84" fill="hold">
                            <p:stCondLst>
                              <p:cond delay="0"/>
                            </p:stCondLst>
                            <p:childTnLst>
                              <p:par>
                                <p:cTn id="85" presetClass="exit" nodeType="clickEffect" presetID="9" grpId="19" fill="hold">
                                  <p:stCondLst>
                                    <p:cond delay="0"/>
                                  </p:stCondLst>
                                  <p:iterate type="el" backwards="0">
                                    <p:tmAbs val="0"/>
                                  </p:iterate>
                                  <p:childTnLst>
                                    <p:animEffect filter="dissolve" transition="out">
                                      <p:cBhvr>
                                        <p:cTn id="86" dur="500" fill="hold"/>
                                        <p:tgtEl>
                                          <p:spTgt spid="3140"/>
                                        </p:tgtEl>
                                      </p:cBhvr>
                                    </p:animEffect>
                                    <p:set>
                                      <p:cBhvr>
                                        <p:cTn id="87" fill="hold">
                                          <p:stCondLst>
                                            <p:cond delay="499"/>
                                          </p:stCondLst>
                                        </p:cTn>
                                        <p:tgtEl>
                                          <p:spTgt spid="3140"/>
                                        </p:tgtEl>
                                        <p:attrNameLst>
                                          <p:attrName>style.visibility</p:attrName>
                                        </p:attrNameLst>
                                      </p:cBhvr>
                                      <p:to>
                                        <p:strVal val="hidden"/>
                                      </p:to>
                                    </p:set>
                                  </p:childTnLst>
                                </p:cTn>
                              </p:par>
                            </p:childTnLst>
                          </p:cTn>
                        </p:par>
                        <p:par>
                          <p:cTn id="88" fill="hold">
                            <p:stCondLst>
                              <p:cond delay="500"/>
                            </p:stCondLst>
                            <p:childTnLst>
                              <p:par>
                                <p:cTn id="89" presetClass="entr" nodeType="afterEffect" presetID="9" grpId="20" fill="hold">
                                  <p:stCondLst>
                                    <p:cond delay="0"/>
                                  </p:stCondLst>
                                  <p:iterate type="el" backwards="0">
                                    <p:tmAbs val="0"/>
                                  </p:iterate>
                                  <p:childTnLst>
                                    <p:set>
                                      <p:cBhvr>
                                        <p:cTn id="90" fill="hold"/>
                                        <p:tgtEl>
                                          <p:spTgt spid="3142"/>
                                        </p:tgtEl>
                                        <p:attrNameLst>
                                          <p:attrName>style.visibility</p:attrName>
                                        </p:attrNameLst>
                                      </p:cBhvr>
                                      <p:to>
                                        <p:strVal val="visible"/>
                                      </p:to>
                                    </p:set>
                                    <p:animEffect filter="dissolve" transition="in">
                                      <p:cBhvr>
                                        <p:cTn id="91" dur="500"/>
                                        <p:tgtEl>
                                          <p:spTgt spid="3142"/>
                                        </p:tgtEl>
                                      </p:cBhvr>
                                    </p:animEffect>
                                  </p:childTnLst>
                                </p:cTn>
                              </p:par>
                            </p:childTnLst>
                          </p:cTn>
                        </p:par>
                        <p:par>
                          <p:cTn id="92" fill="hold">
                            <p:stCondLst>
                              <p:cond delay="1000"/>
                            </p:stCondLst>
                            <p:childTnLst>
                              <p:par>
                                <p:cTn id="93" presetClass="entr" nodeType="afterEffect" presetID="9" grpId="21" fill="hold">
                                  <p:stCondLst>
                                    <p:cond delay="0"/>
                                  </p:stCondLst>
                                  <p:iterate type="el" backwards="0">
                                    <p:tmAbs val="0"/>
                                  </p:iterate>
                                  <p:childTnLst>
                                    <p:set>
                                      <p:cBhvr>
                                        <p:cTn id="94" fill="hold"/>
                                        <p:tgtEl>
                                          <p:spTgt spid="3141"/>
                                        </p:tgtEl>
                                        <p:attrNameLst>
                                          <p:attrName>style.visibility</p:attrName>
                                        </p:attrNameLst>
                                      </p:cBhvr>
                                      <p:to>
                                        <p:strVal val="visible"/>
                                      </p:to>
                                    </p:set>
                                    <p:animEffect filter="dissolve" transition="in">
                                      <p:cBhvr>
                                        <p:cTn id="95" dur="500"/>
                                        <p:tgtEl>
                                          <p:spTgt spid="3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1" grpId="1"/>
      <p:bldP build="whole" bldLvl="1" animBg="1" rev="0" advAuto="0" spid="3141" grpId="21"/>
      <p:bldP build="whole" bldLvl="1" animBg="1" rev="0" advAuto="0" spid="3138" grpId="14"/>
      <p:bldP build="whole" bldLvl="1" animBg="1" rev="0" advAuto="0" spid="3134" grpId="5"/>
      <p:bldP build="whole" bldLvl="1" animBg="1" rev="0" advAuto="0" spid="3134" grpId="6"/>
      <p:bldP build="whole" bldLvl="1" animBg="1" rev="0" advAuto="0" spid="3138" grpId="17"/>
      <p:bldP build="whole" bldLvl="1" animBg="1" rev="0" advAuto="0" spid="3132" grpId="3"/>
      <p:bldP build="whole" bldLvl="1" animBg="1" rev="0" advAuto="0" spid="3132" grpId="2"/>
      <p:bldP build="whole" bldLvl="1" animBg="1" rev="0" advAuto="0" spid="3136" grpId="10"/>
      <p:bldP build="whole" bldLvl="1" animBg="1" rev="0" advAuto="0" spid="3136" grpId="11"/>
      <p:bldP build="whole" bldLvl="1" animBg="1" rev="0" advAuto="0" spid="3142" grpId="20"/>
      <p:bldP build="whole" bldLvl="1" animBg="1" rev="0" advAuto="0" spid="3140" grpId="18"/>
      <p:bldP build="whole" bldLvl="1" animBg="1" rev="0" advAuto="0" spid="3140" grpId="19"/>
      <p:bldP build="whole" bldLvl="1" animBg="1" rev="0" advAuto="0" spid="3133" grpId="4"/>
      <p:bldP build="whole" bldLvl="1" animBg="1" rev="0" advAuto="0" spid="3133" grpId="7"/>
      <p:bldP build="whole" bldLvl="1" animBg="1" rev="0" advAuto="0" spid="3135" grpId="8"/>
      <p:bldP build="whole" bldLvl="1" animBg="1" rev="0" advAuto="0" spid="3135" grpId="9"/>
      <p:bldP build="whole" bldLvl="1" animBg="1" rev="0" advAuto="0" spid="3139" grpId="15"/>
      <p:bldP build="whole" bldLvl="1" animBg="1" rev="0" advAuto="0" spid="3139" grpId="16"/>
      <p:bldP build="whole" bldLvl="1" animBg="1" rev="0" advAuto="0" spid="3137" grpId="12"/>
      <p:bldP build="whole" bldLvl="1" animBg="1" rev="0" advAuto="0" spid="3137" grpId="13"/>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0" name="Shape 3300"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301" name="Shape 3301" descr="Rectangle 2"/>
          <p:cNvSpPr/>
          <p:nvPr>
            <p:ph type="body" idx="1"/>
          </p:nvPr>
        </p:nvSpPr>
        <p:spPr>
          <a:xfrm>
            <a:off x="0" y="1676400"/>
            <a:ext cx="9144000" cy="4724400"/>
          </a:xfrm>
          <a:prstGeom prst="rect">
            <a:avLst/>
          </a:prstGeom>
        </p:spPr>
        <p:txBody>
          <a:bodyPr/>
          <a:lstStyle/>
          <a:p>
            <a:pPr marL="609600" indent="-609600">
              <a:spcBef>
                <a:spcPts val="900"/>
              </a:spcBef>
              <a:defRPr b="1" sz="40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John Madden On Players</a:t>
            </a:r>
          </a:p>
          <a:p>
            <a:pPr marL="609600" indent="-609600">
              <a:spcBef>
                <a:spcPts val="900"/>
              </a:spcBef>
              <a:defRPr b="1" sz="4000">
                <a:solidFill>
                  <a:srgbClr val="262626"/>
                </a:solidFill>
                <a:effectLst>
                  <a:outerShdw sx="100000" sy="100000" kx="0" ky="0" algn="b" rotWithShape="0" blurRad="38100" dist="38100" dir="2700000">
                    <a:srgbClr val="C0C0C0"/>
                  </a:outerShdw>
                </a:effectLst>
                <a:latin typeface="Calisto MT"/>
                <a:ea typeface="Calisto MT"/>
                <a:cs typeface="Calisto MT"/>
                <a:sym typeface="Calisto MT"/>
              </a:defRPr>
            </a:pPr>
            <a:r>
              <a:t>Show up on Time</a:t>
            </a:r>
          </a:p>
          <a:p>
            <a:pPr marL="609600" indent="-609600">
              <a:spcBef>
                <a:spcPts val="900"/>
              </a:spcBef>
              <a:defRPr b="1" sz="4000">
                <a:solidFill>
                  <a:srgbClr val="262626"/>
                </a:solidFill>
                <a:effectLst>
                  <a:outerShdw sx="100000" sy="100000" kx="0" ky="0" algn="b" rotWithShape="0" blurRad="38100" dist="38100" dir="2700000">
                    <a:srgbClr val="C0C0C0"/>
                  </a:outerShdw>
                </a:effectLst>
                <a:latin typeface="Calisto MT"/>
                <a:ea typeface="Calisto MT"/>
                <a:cs typeface="Calisto MT"/>
                <a:sym typeface="Calisto MT"/>
              </a:defRPr>
            </a:pPr>
            <a:r>
              <a:t>Do What They Are Asked To Do</a:t>
            </a:r>
          </a:p>
          <a:p>
            <a:pPr marL="609600" indent="-609600">
              <a:spcBef>
                <a:spcPts val="900"/>
              </a:spcBef>
              <a:defRPr b="1" sz="4000">
                <a:solidFill>
                  <a:srgbClr val="262626"/>
                </a:solidFill>
                <a:effectLst>
                  <a:outerShdw sx="100000" sy="100000" kx="0" ky="0" algn="b" rotWithShape="0" blurRad="38100" dist="38100" dir="2700000">
                    <a:srgbClr val="C0C0C0"/>
                  </a:outerShdw>
                </a:effectLst>
                <a:latin typeface="Calisto MT"/>
                <a:ea typeface="Calisto MT"/>
                <a:cs typeface="Calisto MT"/>
                <a:sym typeface="Calisto MT"/>
              </a:defRPr>
            </a:pPr>
            <a:r>
              <a:t>Give It All They Have</a:t>
            </a:r>
          </a:p>
        </p:txBody>
      </p:sp>
      <p:pic>
        <p:nvPicPr>
          <p:cNvPr id="3302" name="image35.jpg" descr="Picture 4"/>
          <p:cNvPicPr>
            <a:picLocks noChangeAspect="1"/>
          </p:cNvPicPr>
          <p:nvPr/>
        </p:nvPicPr>
        <p:blipFill>
          <a:blip r:embed="rId2">
            <a:extLst/>
          </a:blip>
          <a:stretch>
            <a:fillRect/>
          </a:stretch>
        </p:blipFill>
        <p:spPr>
          <a:xfrm>
            <a:off x="304800" y="2819400"/>
            <a:ext cx="1219200" cy="8874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300"/>
                                        </p:tgtEl>
                                        <p:attrNameLst>
                                          <p:attrName>style.visibility</p:attrName>
                                        </p:attrNameLst>
                                      </p:cBhvr>
                                      <p:to>
                                        <p:strVal val="visible"/>
                                      </p:to>
                                    </p:set>
                                    <p:animEffect filter="dissolve" transition="in">
                                      <p:cBhvr>
                                        <p:cTn id="7" dur="10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3301">
                                            <p:bg/>
                                          </p:spTgt>
                                        </p:tgtEl>
                                        <p:attrNameLst>
                                          <p:attrName>style.visibility</p:attrName>
                                        </p:attrNameLst>
                                      </p:cBhvr>
                                      <p:to>
                                        <p:strVal val="visible"/>
                                      </p:to>
                                    </p:set>
                                    <p:anim calcmode="lin" valueType="num">
                                      <p:cBhvr>
                                        <p:cTn id="12" dur="500" fill="hold"/>
                                        <p:tgtEl>
                                          <p:spTgt spid="3301">
                                            <p:bg/>
                                          </p:spTgt>
                                        </p:tgtEl>
                                        <p:attrNameLst>
                                          <p:attrName>ppt_x</p:attrName>
                                        </p:attrNameLst>
                                      </p:cBhvr>
                                      <p:tavLst>
                                        <p:tav tm="0">
                                          <p:val>
                                            <p:strVal val="#ppt_x"/>
                                          </p:val>
                                        </p:tav>
                                        <p:tav tm="100000">
                                          <p:val>
                                            <p:strVal val="#ppt_x"/>
                                          </p:val>
                                        </p:tav>
                                      </p:tavLst>
                                    </p:anim>
                                    <p:anim calcmode="lin" valueType="num">
                                      <p:cBhvr>
                                        <p:cTn id="13" dur="500" fill="hold"/>
                                        <p:tgtEl>
                                          <p:spTgt spid="3301">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3301">
                                            <p:txEl>
                                              <p:pRg st="0" end="0"/>
                                            </p:txEl>
                                          </p:spTgt>
                                        </p:tgtEl>
                                        <p:attrNameLst>
                                          <p:attrName>style.visibility</p:attrName>
                                        </p:attrNameLst>
                                      </p:cBhvr>
                                      <p:to>
                                        <p:strVal val="visible"/>
                                      </p:to>
                                    </p:set>
                                    <p:anim calcmode="lin" valueType="num">
                                      <p:cBhvr>
                                        <p:cTn id="16" dur="500" fill="hold"/>
                                        <p:tgtEl>
                                          <p:spTgt spid="3301">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30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Class="entr" nodeType="afterEffect" presetSubtype="4" presetID="2" grpId="3" fill="hold">
                                  <p:stCondLst>
                                    <p:cond delay="0"/>
                                  </p:stCondLst>
                                  <p:iterate type="el" backwards="0">
                                    <p:tmAbs val="0"/>
                                  </p:iterate>
                                  <p:childTnLst>
                                    <p:set>
                                      <p:cBhvr>
                                        <p:cTn id="20" fill="hold"/>
                                        <p:tgtEl>
                                          <p:spTgt spid="3302"/>
                                        </p:tgtEl>
                                        <p:attrNameLst>
                                          <p:attrName>style.visibility</p:attrName>
                                        </p:attrNameLst>
                                      </p:cBhvr>
                                      <p:to>
                                        <p:strVal val="visible"/>
                                      </p:to>
                                    </p:set>
                                    <p:anim calcmode="lin" valueType="num">
                                      <p:cBhvr>
                                        <p:cTn id="21" dur="500" fill="hold"/>
                                        <p:tgtEl>
                                          <p:spTgt spid="3302"/>
                                        </p:tgtEl>
                                        <p:attrNameLst>
                                          <p:attrName>ppt_x</p:attrName>
                                        </p:attrNameLst>
                                      </p:cBhvr>
                                      <p:tavLst>
                                        <p:tav tm="0">
                                          <p:val>
                                            <p:strVal val="#ppt_x"/>
                                          </p:val>
                                        </p:tav>
                                        <p:tav tm="100000">
                                          <p:val>
                                            <p:strVal val="#ppt_x"/>
                                          </p:val>
                                        </p:tav>
                                      </p:tavLst>
                                    </p:anim>
                                    <p:anim calcmode="lin" valueType="num">
                                      <p:cBhvr>
                                        <p:cTn id="22" dur="500" fill="hold"/>
                                        <p:tgtEl>
                                          <p:spTgt spid="33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2" fill="hold">
                                  <p:stCondLst>
                                    <p:cond delay="0"/>
                                  </p:stCondLst>
                                  <p:iterate type="el" backwards="0">
                                    <p:tmAbs val="0"/>
                                  </p:iterate>
                                  <p:childTnLst>
                                    <p:set>
                                      <p:cBhvr>
                                        <p:cTn id="26" fill="hold"/>
                                        <p:tgtEl>
                                          <p:spTgt spid="3301">
                                            <p:txEl>
                                              <p:pRg st="1" end="1"/>
                                            </p:txEl>
                                          </p:spTgt>
                                        </p:tgtEl>
                                        <p:attrNameLst>
                                          <p:attrName>style.visibility</p:attrName>
                                        </p:attrNameLst>
                                      </p:cBhvr>
                                      <p:to>
                                        <p:strVal val="visible"/>
                                      </p:to>
                                    </p:set>
                                    <p:anim calcmode="lin" valueType="num">
                                      <p:cBhvr>
                                        <p:cTn id="27" dur="500" fill="hold"/>
                                        <p:tgtEl>
                                          <p:spTgt spid="3301">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3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2" fill="hold">
                                  <p:stCondLst>
                                    <p:cond delay="0"/>
                                  </p:stCondLst>
                                  <p:iterate type="el" backwards="0">
                                    <p:tmAbs val="0"/>
                                  </p:iterate>
                                  <p:childTnLst>
                                    <p:set>
                                      <p:cBhvr>
                                        <p:cTn id="32" fill="hold"/>
                                        <p:tgtEl>
                                          <p:spTgt spid="3301">
                                            <p:txEl>
                                              <p:pRg st="2" end="2"/>
                                            </p:txEl>
                                          </p:spTgt>
                                        </p:tgtEl>
                                        <p:attrNameLst>
                                          <p:attrName>style.visibility</p:attrName>
                                        </p:attrNameLst>
                                      </p:cBhvr>
                                      <p:to>
                                        <p:strVal val="visible"/>
                                      </p:to>
                                    </p:set>
                                    <p:anim calcmode="lin" valueType="num">
                                      <p:cBhvr>
                                        <p:cTn id="33" dur="500" fill="hold"/>
                                        <p:tgtEl>
                                          <p:spTgt spid="3301">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3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4" presetID="2" grpId="2" fill="hold">
                                  <p:stCondLst>
                                    <p:cond delay="0"/>
                                  </p:stCondLst>
                                  <p:iterate type="el" backwards="0">
                                    <p:tmAbs val="0"/>
                                  </p:iterate>
                                  <p:childTnLst>
                                    <p:set>
                                      <p:cBhvr>
                                        <p:cTn id="38" fill="hold"/>
                                        <p:tgtEl>
                                          <p:spTgt spid="3301">
                                            <p:txEl>
                                              <p:pRg st="3" end="3"/>
                                            </p:txEl>
                                          </p:spTgt>
                                        </p:tgtEl>
                                        <p:attrNameLst>
                                          <p:attrName>style.visibility</p:attrName>
                                        </p:attrNameLst>
                                      </p:cBhvr>
                                      <p:to>
                                        <p:strVal val="visible"/>
                                      </p:to>
                                    </p:set>
                                    <p:anim calcmode="lin" valueType="num">
                                      <p:cBhvr>
                                        <p:cTn id="39" dur="500" fill="hold"/>
                                        <p:tgtEl>
                                          <p:spTgt spid="3301">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3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 grpId="2" fill="hold">
                                  <p:stCondLst>
                                    <p:cond delay="0"/>
                                  </p:stCondLst>
                                  <p:iterate type="el" backwards="0">
                                    <p:tmAbs val="0"/>
                                  </p:iterate>
                                  <p:childTnLst>
                                    <p:set>
                                      <p:cBhvr>
                                        <p:cTn id="44" fill="hold"/>
                                        <p:tgtEl>
                                          <p:spTgt spid="3301">
                                            <p:txEl>
                                              <p:pRg st="4" end="4"/>
                                            </p:txEl>
                                          </p:spTgt>
                                        </p:tgtEl>
                                        <p:attrNameLst>
                                          <p:attrName>style.visibility</p:attrName>
                                        </p:attrNameLst>
                                      </p:cBhvr>
                                      <p:to>
                                        <p:strVal val="visible"/>
                                      </p:to>
                                    </p:set>
                                    <p:anim calcmode="lin" valueType="num">
                                      <p:cBhvr>
                                        <p:cTn id="45" dur="500" fill="hold"/>
                                        <p:tgtEl>
                                          <p:spTgt spid="3301">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30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02" grpId="3"/>
      <p:bldP build="whole" bldLvl="1" animBg="1" rev="0" advAuto="0" spid="3300" grpId="1"/>
      <p:bldP build="p" bldLvl="1" animBg="1" rev="0" advAuto="0" spid="3301"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4" name="Shape 3304" descr="Title 6"/>
          <p:cNvSpPr/>
          <p:nvPr/>
        </p:nvSpPr>
        <p:spPr>
          <a:xfrm>
            <a:off x="0" y="33"/>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305" name="Shape 3305" descr="Content Placeholder 2"/>
          <p:cNvSpPr/>
          <p:nvPr/>
        </p:nvSpPr>
        <p:spPr>
          <a:xfrm>
            <a:off x="381000" y="2378991"/>
            <a:ext cx="8382000" cy="38481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800100" indent="-342900">
              <a:lnSpc>
                <a:spcPct val="120000"/>
              </a:lnSpc>
              <a:buClr>
                <a:srgbClr val="003366"/>
              </a:buClr>
              <a:buSzPct val="100000"/>
              <a:buFont typeface="Arial"/>
              <a:buChar char="•"/>
              <a:defRPr sz="4400">
                <a:solidFill>
                  <a:srgbClr val="000000"/>
                </a:solidFill>
                <a:latin typeface="Trebuchet MS"/>
                <a:ea typeface="Trebuchet MS"/>
                <a:cs typeface="Trebuchet MS"/>
                <a:sym typeface="Trebuchet MS"/>
              </a:defRPr>
            </a:pPr>
            <a:r>
              <a:t>Educate</a:t>
            </a:r>
          </a:p>
          <a:p>
            <a:pPr lvl="1" marL="800100" indent="-342900">
              <a:lnSpc>
                <a:spcPct val="120000"/>
              </a:lnSpc>
              <a:buClr>
                <a:srgbClr val="003366"/>
              </a:buClr>
              <a:buSzPct val="100000"/>
              <a:buFont typeface="Arial"/>
              <a:buChar char="•"/>
              <a:defRPr sz="4400">
                <a:solidFill>
                  <a:srgbClr val="000000"/>
                </a:solidFill>
                <a:latin typeface="Trebuchet MS"/>
                <a:ea typeface="Trebuchet MS"/>
                <a:cs typeface="Trebuchet MS"/>
                <a:sym typeface="Trebuchet MS"/>
              </a:defRPr>
            </a:pPr>
            <a:r>
              <a:t>Motivate</a:t>
            </a:r>
          </a:p>
          <a:p>
            <a:pPr lvl="1" marL="800100" indent="-342900">
              <a:lnSpc>
                <a:spcPct val="120000"/>
              </a:lnSpc>
              <a:buClr>
                <a:srgbClr val="003366"/>
              </a:buClr>
              <a:buSzPct val="100000"/>
              <a:buFont typeface="Arial"/>
              <a:buChar char="•"/>
              <a:defRPr sz="4400">
                <a:solidFill>
                  <a:srgbClr val="000000"/>
                </a:solidFill>
                <a:latin typeface="Trebuchet MS"/>
                <a:ea typeface="Trebuchet MS"/>
                <a:cs typeface="Trebuchet MS"/>
                <a:sym typeface="Trebuchet MS"/>
              </a:defRPr>
            </a:pPr>
            <a:r>
              <a:t>Tolerate (Accept)</a:t>
            </a:r>
          </a:p>
          <a:p>
            <a:pPr lvl="1" marL="800100" indent="-342900">
              <a:lnSpc>
                <a:spcPct val="120000"/>
              </a:lnSpc>
              <a:buClr>
                <a:srgbClr val="003366"/>
              </a:buClr>
              <a:buSzPct val="100000"/>
              <a:buFont typeface="Arial"/>
              <a:buChar char="•"/>
              <a:defRPr sz="4400">
                <a:solidFill>
                  <a:srgbClr val="000000"/>
                </a:solidFill>
                <a:latin typeface="Trebuchet MS"/>
                <a:ea typeface="Trebuchet MS"/>
                <a:cs typeface="Trebuchet MS"/>
                <a:sym typeface="Trebuchet MS"/>
              </a:defRPr>
            </a:pPr>
            <a:r>
              <a:t>Communicate</a:t>
            </a:r>
          </a:p>
          <a:p>
            <a:pPr lvl="1" marL="800100" indent="-342900">
              <a:lnSpc>
                <a:spcPct val="120000"/>
              </a:lnSpc>
              <a:buClr>
                <a:srgbClr val="003366"/>
              </a:buClr>
              <a:buSzPct val="100000"/>
              <a:buFont typeface="Arial"/>
              <a:buChar char="•"/>
              <a:defRPr sz="4400">
                <a:solidFill>
                  <a:srgbClr val="000000"/>
                </a:solidFill>
                <a:latin typeface="Trebuchet MS"/>
                <a:ea typeface="Trebuchet MS"/>
                <a:cs typeface="Trebuchet MS"/>
                <a:sym typeface="Trebuchet MS"/>
              </a:defRPr>
            </a:pPr>
            <a:r>
              <a:t>Build Relationships</a:t>
            </a:r>
          </a:p>
        </p:txBody>
      </p:sp>
      <p:sp>
        <p:nvSpPr>
          <p:cNvPr id="3306" name="Shape 3306" descr="Title 6"/>
          <p:cNvSpPr/>
          <p:nvPr/>
        </p:nvSpPr>
        <p:spPr>
          <a:xfrm>
            <a:off x="1143000" y="1314769"/>
            <a:ext cx="6858000" cy="723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685800">
              <a:defRPr b="1" spc="-113" sz="4900">
                <a:ln w="9525">
                  <a:solidFill>
                    <a:srgbClr val="DFDFDF"/>
                  </a:solidFill>
                </a:ln>
                <a:effectLst>
                  <a:outerShdw sx="100000" sy="100000" kx="0" ky="0" algn="b" rotWithShape="0" blurRad="38100" dist="0" dir="0">
                    <a:srgbClr val="000000">
                      <a:alpha val="25000"/>
                    </a:srgbClr>
                  </a:outerShdw>
                </a:effectLst>
              </a:defRPr>
            </a:lvl1pPr>
          </a:lstStyle>
          <a:p>
            <a:pPr/>
            <a:r>
              <a:t>LEADERSHIP SKILLS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305">
                                            <p:bg/>
                                          </p:spTgt>
                                        </p:tgtEl>
                                        <p:attrNameLst>
                                          <p:attrName>style.visibility</p:attrName>
                                        </p:attrNameLst>
                                      </p:cBhvr>
                                      <p:to>
                                        <p:strVal val="visible"/>
                                      </p:to>
                                    </p:set>
                                    <p:animEffect filter="wipe(left)" transition="in">
                                      <p:cBhvr>
                                        <p:cTn id="7" dur="500"/>
                                        <p:tgtEl>
                                          <p:spTgt spid="330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3305">
                                            <p:txEl>
                                              <p:pRg st="0" end="0"/>
                                            </p:txEl>
                                          </p:spTgt>
                                        </p:tgtEl>
                                        <p:attrNameLst>
                                          <p:attrName>style.visibility</p:attrName>
                                        </p:attrNameLst>
                                      </p:cBhvr>
                                      <p:to>
                                        <p:strVal val="visible"/>
                                      </p:to>
                                    </p:set>
                                    <p:animEffect filter="wipe(left)" transition="in">
                                      <p:cBhvr>
                                        <p:cTn id="10" dur="500"/>
                                        <p:tgtEl>
                                          <p:spTgt spid="33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3305">
                                            <p:txEl>
                                              <p:pRg st="1" end="1"/>
                                            </p:txEl>
                                          </p:spTgt>
                                        </p:tgtEl>
                                        <p:attrNameLst>
                                          <p:attrName>style.visibility</p:attrName>
                                        </p:attrNameLst>
                                      </p:cBhvr>
                                      <p:to>
                                        <p:strVal val="visible"/>
                                      </p:to>
                                    </p:set>
                                    <p:animEffect filter="wipe(left)" transition="in">
                                      <p:cBhvr>
                                        <p:cTn id="15" dur="500"/>
                                        <p:tgtEl>
                                          <p:spTgt spid="33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3305">
                                            <p:txEl>
                                              <p:pRg st="2" end="2"/>
                                            </p:txEl>
                                          </p:spTgt>
                                        </p:tgtEl>
                                        <p:attrNameLst>
                                          <p:attrName>style.visibility</p:attrName>
                                        </p:attrNameLst>
                                      </p:cBhvr>
                                      <p:to>
                                        <p:strVal val="visible"/>
                                      </p:to>
                                    </p:set>
                                    <p:animEffect filter="wipe(left)" transition="in">
                                      <p:cBhvr>
                                        <p:cTn id="20" dur="500"/>
                                        <p:tgtEl>
                                          <p:spTgt spid="330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3305">
                                            <p:txEl>
                                              <p:pRg st="3" end="3"/>
                                            </p:txEl>
                                          </p:spTgt>
                                        </p:tgtEl>
                                        <p:attrNameLst>
                                          <p:attrName>style.visibility</p:attrName>
                                        </p:attrNameLst>
                                      </p:cBhvr>
                                      <p:to>
                                        <p:strVal val="visible"/>
                                      </p:to>
                                    </p:set>
                                    <p:animEffect filter="wipe(left)" transition="in">
                                      <p:cBhvr>
                                        <p:cTn id="25" dur="500"/>
                                        <p:tgtEl>
                                          <p:spTgt spid="330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3305">
                                            <p:txEl>
                                              <p:pRg st="4" end="4"/>
                                            </p:txEl>
                                          </p:spTgt>
                                        </p:tgtEl>
                                        <p:attrNameLst>
                                          <p:attrName>style.visibility</p:attrName>
                                        </p:attrNameLst>
                                      </p:cBhvr>
                                      <p:to>
                                        <p:strVal val="visible"/>
                                      </p:to>
                                    </p:set>
                                    <p:animEffect filter="wipe(left)" transition="in">
                                      <p:cBhvr>
                                        <p:cTn id="30" dur="500"/>
                                        <p:tgtEl>
                                          <p:spTgt spid="330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0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8" name="Shape 3308" descr="Title 6"/>
          <p:cNvSpPr/>
          <p:nvPr/>
        </p:nvSpPr>
        <p:spPr>
          <a:xfrm>
            <a:off x="0" y="33"/>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309" name="Shape 3309" descr="Rectangle 2"/>
          <p:cNvSpPr/>
          <p:nvPr>
            <p:ph type="body" idx="1"/>
          </p:nvPr>
        </p:nvSpPr>
        <p:spPr>
          <a:xfrm>
            <a:off x="304800" y="1295400"/>
            <a:ext cx="8839200" cy="5105400"/>
          </a:xfrm>
          <a:prstGeom prst="rect">
            <a:avLst/>
          </a:prstGeom>
        </p:spPr>
        <p:txBody>
          <a:bodyPr/>
          <a:lstStyle/>
          <a:p>
            <a:pPr marL="591312" indent="-591312" defTabSz="886968">
              <a:lnSpc>
                <a:spcPct val="90000"/>
              </a:lnSpc>
              <a:spcBef>
                <a:spcPts val="0"/>
              </a:spcBef>
              <a:defRPr b="1" sz="3783">
                <a:solidFill>
                  <a:srgbClr val="FF0000"/>
                </a:solidFill>
                <a:effectLst>
                  <a:outerShdw sx="100000" sy="100000" kx="0" ky="0" algn="b" rotWithShape="0" blurRad="36957" dist="36957" dir="2700000">
                    <a:srgbClr val="C0C0C0"/>
                  </a:outerShdw>
                </a:effectLst>
                <a:latin typeface="Calisto MT"/>
                <a:ea typeface="Calisto MT"/>
                <a:cs typeface="Calisto MT"/>
                <a:sym typeface="Calisto MT"/>
              </a:defRPr>
            </a:pPr>
            <a:r>
              <a:t>What Great Coaches Look For In Players:</a:t>
            </a:r>
          </a:p>
          <a:p>
            <a:pPr marL="591312" indent="-591312" defTabSz="886968">
              <a:lnSpc>
                <a:spcPct val="90000"/>
              </a:lnSpc>
              <a:spcBef>
                <a:spcPts val="0"/>
              </a:spcBef>
              <a:defRPr b="1" sz="970">
                <a:solidFill>
                  <a:srgbClr val="FF0000"/>
                </a:solidFill>
                <a:effectLst>
                  <a:outerShdw sx="100000" sy="100000" kx="0" ky="0" algn="b" rotWithShape="0" blurRad="36957" dist="36957" dir="2700000">
                    <a:srgbClr val="C0C0C0"/>
                  </a:outerShdw>
                </a:effectLst>
                <a:latin typeface="Calisto MT"/>
                <a:ea typeface="Calisto MT"/>
                <a:cs typeface="Calisto MT"/>
                <a:sym typeface="Calisto MT"/>
              </a:defRPr>
            </a:pPr>
          </a:p>
          <a:p>
            <a:pPr marL="591312" indent="-591312" algn="l" defTabSz="886968">
              <a:lnSpc>
                <a:spcPct val="90000"/>
              </a:lnSpc>
              <a:spcBef>
                <a:spcPts val="0"/>
              </a:spcBef>
              <a:buSzPct val="100000"/>
              <a:buFont typeface="Arial"/>
              <a:buChar char="•"/>
              <a:defRPr b="1" sz="4171">
                <a:solidFill>
                  <a:srgbClr val="262626"/>
                </a:solidFill>
                <a:effectLst>
                  <a:outerShdw sx="100000" sy="100000" kx="0" ky="0" algn="b" rotWithShape="0" blurRad="36957" dist="36957" dir="2700000">
                    <a:srgbClr val="C0C0C0"/>
                  </a:outerShdw>
                </a:effectLst>
                <a:latin typeface="Calisto MT"/>
                <a:ea typeface="Calisto MT"/>
                <a:cs typeface="Calisto MT"/>
                <a:sym typeface="Calisto MT"/>
              </a:defRPr>
            </a:pPr>
            <a:r>
              <a:t>Gym Rats</a:t>
            </a:r>
          </a:p>
          <a:p>
            <a:pPr marL="591312" indent="-591312" algn="l" defTabSz="886968">
              <a:lnSpc>
                <a:spcPct val="90000"/>
              </a:lnSpc>
              <a:spcBef>
                <a:spcPts val="0"/>
              </a:spcBef>
              <a:buSzPct val="100000"/>
              <a:buFont typeface="Arial"/>
              <a:buChar char="•"/>
              <a:defRPr b="1" sz="4171">
                <a:solidFill>
                  <a:srgbClr val="262626"/>
                </a:solidFill>
                <a:effectLst>
                  <a:outerShdw sx="100000" sy="100000" kx="0" ky="0" algn="b" rotWithShape="0" blurRad="36957" dist="36957" dir="2700000">
                    <a:srgbClr val="C0C0C0"/>
                  </a:outerShdw>
                </a:effectLst>
                <a:latin typeface="Calisto MT"/>
                <a:ea typeface="Calisto MT"/>
                <a:cs typeface="Calisto MT"/>
                <a:sym typeface="Calisto MT"/>
              </a:defRPr>
            </a:pPr>
            <a:r>
              <a:t>Play Hurt</a:t>
            </a:r>
          </a:p>
          <a:p>
            <a:pPr marL="591312" indent="-591312" algn="l" defTabSz="886968">
              <a:lnSpc>
                <a:spcPct val="90000"/>
              </a:lnSpc>
              <a:spcBef>
                <a:spcPts val="0"/>
              </a:spcBef>
              <a:buSzPct val="100000"/>
              <a:buFont typeface="Arial"/>
              <a:buChar char="•"/>
              <a:defRPr b="1" sz="4171">
                <a:solidFill>
                  <a:srgbClr val="262626"/>
                </a:solidFill>
                <a:effectLst>
                  <a:outerShdw sx="100000" sy="100000" kx="0" ky="0" algn="b" rotWithShape="0" blurRad="36957" dist="36957" dir="2700000">
                    <a:srgbClr val="C0C0C0"/>
                  </a:outerShdw>
                </a:effectLst>
                <a:latin typeface="Calisto MT"/>
                <a:ea typeface="Calisto MT"/>
                <a:cs typeface="Calisto MT"/>
                <a:sym typeface="Calisto MT"/>
              </a:defRPr>
            </a:pPr>
            <a:r>
              <a:t>Late Bloomers</a:t>
            </a:r>
          </a:p>
          <a:p>
            <a:pPr marL="591312" indent="-591312" algn="l" defTabSz="886968">
              <a:lnSpc>
                <a:spcPct val="90000"/>
              </a:lnSpc>
              <a:spcBef>
                <a:spcPts val="0"/>
              </a:spcBef>
              <a:buSzPct val="100000"/>
              <a:buFont typeface="Arial"/>
              <a:buChar char="•"/>
              <a:defRPr b="1" sz="4171">
                <a:solidFill>
                  <a:srgbClr val="262626"/>
                </a:solidFill>
                <a:effectLst>
                  <a:outerShdw sx="100000" sy="100000" kx="0" ky="0" algn="b" rotWithShape="0" blurRad="36957" dist="36957" dir="2700000">
                    <a:srgbClr val="C0C0C0"/>
                  </a:outerShdw>
                </a:effectLst>
                <a:latin typeface="Calisto MT"/>
                <a:ea typeface="Calisto MT"/>
                <a:cs typeface="Calisto MT"/>
                <a:sym typeface="Calisto MT"/>
              </a:defRPr>
            </a:pPr>
            <a:r>
              <a:t>Team Players</a:t>
            </a:r>
          </a:p>
          <a:p>
            <a:pPr marL="591312" indent="-591312" algn="l" defTabSz="886968">
              <a:lnSpc>
                <a:spcPct val="90000"/>
              </a:lnSpc>
              <a:spcBef>
                <a:spcPts val="0"/>
              </a:spcBef>
              <a:buSzPct val="100000"/>
              <a:buFont typeface="Arial"/>
              <a:buChar char="•"/>
              <a:defRPr b="1" sz="4171">
                <a:solidFill>
                  <a:srgbClr val="262626"/>
                </a:solidFill>
                <a:effectLst>
                  <a:outerShdw sx="100000" sy="100000" kx="0" ky="0" algn="b" rotWithShape="0" blurRad="36957" dist="36957" dir="2700000">
                    <a:srgbClr val="C0C0C0"/>
                  </a:outerShdw>
                </a:effectLst>
                <a:latin typeface="Calisto MT"/>
                <a:ea typeface="Calisto MT"/>
                <a:cs typeface="Calisto MT"/>
                <a:sym typeface="Calisto MT"/>
              </a:defRPr>
            </a:pPr>
            <a:r>
              <a:t>Killer Instinct</a:t>
            </a:r>
          </a:p>
          <a:p>
            <a:pPr marL="591312" indent="-591312" defTabSz="886968">
              <a:lnSpc>
                <a:spcPct val="90000"/>
              </a:lnSpc>
              <a:spcBef>
                <a:spcPts val="0"/>
              </a:spcBef>
              <a:defRPr b="1" sz="1455">
                <a:solidFill>
                  <a:srgbClr val="000066"/>
                </a:solidFill>
                <a:effectLst>
                  <a:outerShdw sx="100000" sy="100000" kx="0" ky="0" algn="b" rotWithShape="0" blurRad="36957" dist="36957" dir="2700000">
                    <a:srgbClr val="C0C0C0"/>
                  </a:outerShdw>
                </a:effectLst>
                <a:latin typeface="Calisto MT"/>
                <a:ea typeface="Calisto MT"/>
                <a:cs typeface="Calisto MT"/>
                <a:sym typeface="Calisto MT"/>
              </a:defRPr>
            </a:pPr>
          </a:p>
          <a:p>
            <a:pPr marL="591312" indent="-591312" defTabSz="886968">
              <a:lnSpc>
                <a:spcPct val="90000"/>
              </a:lnSpc>
              <a:spcBef>
                <a:spcPts val="0"/>
              </a:spcBef>
              <a:defRPr b="1" sz="4268">
                <a:solidFill>
                  <a:srgbClr val="FF0000"/>
                </a:solidFill>
                <a:effectLst>
                  <a:outerShdw sx="100000" sy="100000" kx="0" ky="0" algn="b" rotWithShape="0" blurRad="36957" dist="36957" dir="2700000">
                    <a:srgbClr val="C0C0C0"/>
                  </a:outerShdw>
                </a:effectLst>
                <a:latin typeface="Calisto MT"/>
                <a:ea typeface="Calisto MT"/>
                <a:cs typeface="Calisto MT"/>
                <a:sym typeface="Calisto MT"/>
              </a:defRPr>
            </a:pPr>
            <a:r>
              <a:t>Can They and Will They Play?</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309">
                                            <p:txEl>
                                              <p:pRg st="2" end="2"/>
                                            </p:txEl>
                                          </p:spTgt>
                                        </p:tgtEl>
                                        <p:attrNameLst>
                                          <p:attrName>style.visibility</p:attrName>
                                        </p:attrNameLst>
                                      </p:cBhvr>
                                      <p:to>
                                        <p:strVal val="visible"/>
                                      </p:to>
                                    </p:set>
                                    <p:anim calcmode="lin" valueType="num">
                                      <p:cBhvr>
                                        <p:cTn id="7" dur="500" fill="hold"/>
                                        <p:tgtEl>
                                          <p:spTgt spid="3309">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33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309">
                                            <p:txEl>
                                              <p:pRg st="3" end="3"/>
                                            </p:txEl>
                                          </p:spTgt>
                                        </p:tgtEl>
                                        <p:attrNameLst>
                                          <p:attrName>style.visibility</p:attrName>
                                        </p:attrNameLst>
                                      </p:cBhvr>
                                      <p:to>
                                        <p:strVal val="visible"/>
                                      </p:to>
                                    </p:set>
                                    <p:anim calcmode="lin" valueType="num">
                                      <p:cBhvr>
                                        <p:cTn id="13" dur="500" fill="hold"/>
                                        <p:tgtEl>
                                          <p:spTgt spid="3309">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3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3309">
                                            <p:txEl>
                                              <p:pRg st="4" end="4"/>
                                            </p:txEl>
                                          </p:spTgt>
                                        </p:tgtEl>
                                        <p:attrNameLst>
                                          <p:attrName>style.visibility</p:attrName>
                                        </p:attrNameLst>
                                      </p:cBhvr>
                                      <p:to>
                                        <p:strVal val="visible"/>
                                      </p:to>
                                    </p:set>
                                    <p:anim calcmode="lin" valueType="num">
                                      <p:cBhvr>
                                        <p:cTn id="19" dur="500" fill="hold"/>
                                        <p:tgtEl>
                                          <p:spTgt spid="3309">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33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3309">
                                            <p:txEl>
                                              <p:pRg st="5" end="5"/>
                                            </p:txEl>
                                          </p:spTgt>
                                        </p:tgtEl>
                                        <p:attrNameLst>
                                          <p:attrName>style.visibility</p:attrName>
                                        </p:attrNameLst>
                                      </p:cBhvr>
                                      <p:to>
                                        <p:strVal val="visible"/>
                                      </p:to>
                                    </p:set>
                                    <p:anim calcmode="lin" valueType="num">
                                      <p:cBhvr>
                                        <p:cTn id="25" dur="500" fill="hold"/>
                                        <p:tgtEl>
                                          <p:spTgt spid="3309">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330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3309">
                                            <p:txEl>
                                              <p:pRg st="6" end="6"/>
                                            </p:txEl>
                                          </p:spTgt>
                                        </p:tgtEl>
                                        <p:attrNameLst>
                                          <p:attrName>style.visibility</p:attrName>
                                        </p:attrNameLst>
                                      </p:cBhvr>
                                      <p:to>
                                        <p:strVal val="visible"/>
                                      </p:to>
                                    </p:set>
                                    <p:anim calcmode="lin" valueType="num">
                                      <p:cBhvr>
                                        <p:cTn id="31" dur="500" fill="hold"/>
                                        <p:tgtEl>
                                          <p:spTgt spid="3309">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3309">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Class="entr" nodeType="afterEffect" presetSubtype="4" presetID="2" grpId="1" fill="hold">
                                  <p:stCondLst>
                                    <p:cond delay="0"/>
                                  </p:stCondLst>
                                  <p:iterate type="el" backwards="0">
                                    <p:tmAbs val="0"/>
                                  </p:iterate>
                                  <p:childTnLst>
                                    <p:set>
                                      <p:cBhvr>
                                        <p:cTn id="35" fill="hold"/>
                                        <p:tgtEl>
                                          <p:spTgt spid="3309">
                                            <p:txEl>
                                              <p:pRg st="7" end="7"/>
                                            </p:txEl>
                                          </p:spTgt>
                                        </p:tgtEl>
                                        <p:attrNameLst>
                                          <p:attrName>style.visibility</p:attrName>
                                        </p:attrNameLst>
                                      </p:cBhvr>
                                      <p:to>
                                        <p:strVal val="visible"/>
                                      </p:to>
                                    </p:set>
                                    <p:anim calcmode="lin" valueType="num">
                                      <p:cBhvr>
                                        <p:cTn id="36" dur="500" fill="hold"/>
                                        <p:tgtEl>
                                          <p:spTgt spid="330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330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 grpId="1" fill="hold">
                                  <p:stCondLst>
                                    <p:cond delay="0"/>
                                  </p:stCondLst>
                                  <p:iterate type="el" backwards="0">
                                    <p:tmAbs val="0"/>
                                  </p:iterate>
                                  <p:childTnLst>
                                    <p:set>
                                      <p:cBhvr>
                                        <p:cTn id="41" fill="hold"/>
                                        <p:tgtEl>
                                          <p:spTgt spid="3309">
                                            <p:txEl>
                                              <p:pRg st="8" end="8"/>
                                            </p:txEl>
                                          </p:spTgt>
                                        </p:tgtEl>
                                        <p:attrNameLst>
                                          <p:attrName>style.visibility</p:attrName>
                                        </p:attrNameLst>
                                      </p:cBhvr>
                                      <p:to>
                                        <p:strVal val="visible"/>
                                      </p:to>
                                    </p:set>
                                    <p:anim calcmode="lin" valueType="num">
                                      <p:cBhvr>
                                        <p:cTn id="42" dur="500" fill="hold"/>
                                        <p:tgtEl>
                                          <p:spTgt spid="3309">
                                            <p:txEl>
                                              <p:pRg st="8" end="8"/>
                                            </p:txEl>
                                          </p:spTgt>
                                        </p:tgtEl>
                                        <p:attrNameLst>
                                          <p:attrName>ppt_x</p:attrName>
                                        </p:attrNameLst>
                                      </p:cBhvr>
                                      <p:tavLst>
                                        <p:tav tm="0">
                                          <p:val>
                                            <p:strVal val="#ppt_x"/>
                                          </p:val>
                                        </p:tav>
                                        <p:tav tm="100000">
                                          <p:val>
                                            <p:strVal val="#ppt_x"/>
                                          </p:val>
                                        </p:tav>
                                      </p:tavLst>
                                    </p:anim>
                                    <p:anim calcmode="lin" valueType="num">
                                      <p:cBhvr>
                                        <p:cTn id="43" dur="500" fill="hold"/>
                                        <p:tgtEl>
                                          <p:spTgt spid="330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0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1" name="Shape 3311"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312" name="Shape 3312" descr="Rectangle 17"/>
          <p:cNvSpPr/>
          <p:nvPr/>
        </p:nvSpPr>
        <p:spPr>
          <a:xfrm>
            <a:off x="2286000" y="1905000"/>
            <a:ext cx="4572000" cy="32119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ctr">
              <a:tabLst>
                <a:tab pos="508000" algn="l"/>
                <a:tab pos="1371600" algn="l"/>
              </a:tabLst>
              <a:defRPr b="1" sz="5400">
                <a:ln w="9524">
                  <a:solidFill>
                    <a:srgbClr val="FFFFFF"/>
                  </a:solidFill>
                </a:ln>
                <a:solidFill>
                  <a:srgbClr val="FF0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defRPr>
            </a:pPr>
            <a:r>
              <a:t>VIP</a:t>
            </a:r>
            <a:endParaRPr>
              <a:solidFill>
                <a:srgbClr val="000000"/>
              </a:solidFill>
              <a:latin typeface="Trebuchet MS"/>
              <a:ea typeface="Trebuchet MS"/>
              <a:cs typeface="Trebuchet MS"/>
              <a:sym typeface="Trebuchet MS"/>
            </a:endParaRPr>
          </a:p>
          <a:p>
            <a:pPr marL="342900" indent="-342900" algn="ctr">
              <a:tabLst>
                <a:tab pos="508000" algn="l"/>
                <a:tab pos="1371600" algn="l"/>
              </a:tabLst>
              <a:defRPr b="1" sz="5400">
                <a:ln w="9524">
                  <a:solidFill>
                    <a:srgbClr val="FFFFFF"/>
                  </a:solidFill>
                </a:ln>
                <a:solidFill>
                  <a:srgbClr val="FF0000"/>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defRPr>
            </a:pPr>
            <a:r>
              <a:t>VTP</a:t>
            </a:r>
            <a:endParaRPr>
              <a:solidFill>
                <a:srgbClr val="000000"/>
              </a:solidFill>
              <a:latin typeface="Trebuchet MS"/>
              <a:ea typeface="Trebuchet MS"/>
              <a:cs typeface="Trebuchet MS"/>
              <a:sym typeface="Trebuchet MS"/>
            </a:endParaRPr>
          </a:p>
          <a:p>
            <a:pPr marL="342900" indent="-342900" algn="ctr">
              <a:tabLst>
                <a:tab pos="508000" algn="l"/>
                <a:tab pos="1371600" algn="l"/>
              </a:tabLst>
              <a:defRPr b="1" sz="5400">
                <a:ln w="9524">
                  <a:solidFill>
                    <a:srgbClr val="FFFFFF"/>
                  </a:solidFill>
                </a:ln>
                <a:solidFill>
                  <a:srgbClr val="3B86CB"/>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defRPr>
            </a:pPr>
            <a:r>
              <a:t>VNP</a:t>
            </a:r>
            <a:endParaRPr>
              <a:solidFill>
                <a:srgbClr val="000000"/>
              </a:solidFill>
              <a:latin typeface="Trebuchet MS"/>
              <a:ea typeface="Trebuchet MS"/>
              <a:cs typeface="Trebuchet MS"/>
              <a:sym typeface="Trebuchet MS"/>
            </a:endParaRPr>
          </a:p>
          <a:p>
            <a:pPr marL="342900" indent="-342900" algn="ctr">
              <a:tabLst>
                <a:tab pos="508000" algn="l"/>
                <a:tab pos="1371600" algn="l"/>
              </a:tabLst>
              <a:defRPr b="1" sz="5400">
                <a:ln w="9524">
                  <a:solidFill>
                    <a:srgbClr val="FFFFFF"/>
                  </a:solidFill>
                </a:ln>
                <a:solidFill>
                  <a:srgbClr val="3B86CB"/>
                </a:solidFill>
                <a:effectLst>
                  <a:outerShdw sx="100000" sy="100000" kx="0" ky="0" algn="b" rotWithShape="0" blurRad="38100" dist="38100" dir="2700000">
                    <a:srgbClr val="000000">
                      <a:alpha val="43137"/>
                    </a:srgbClr>
                  </a:outerShdw>
                </a:effectLst>
                <a:latin typeface="Times New Roman"/>
                <a:ea typeface="Times New Roman"/>
                <a:cs typeface="Times New Roman"/>
                <a:sym typeface="Times New Roman"/>
              </a:defRPr>
            </a:pPr>
            <a:r>
              <a:t>VDP</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311"/>
                                        </p:tgtEl>
                                        <p:attrNameLst>
                                          <p:attrName>style.visibility</p:attrName>
                                        </p:attrNameLst>
                                      </p:cBhvr>
                                      <p:to>
                                        <p:strVal val="visible"/>
                                      </p:to>
                                    </p:set>
                                    <p:animEffect filter="dissolve" transition="in">
                                      <p:cBhvr>
                                        <p:cTn id="7" dur="1000"/>
                                        <p:tgtEl>
                                          <p:spTgt spid="33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12">
                                            <p:bg/>
                                          </p:spTgt>
                                        </p:tgtEl>
                                        <p:attrNameLst>
                                          <p:attrName>style.visibility</p:attrName>
                                        </p:attrNameLst>
                                      </p:cBhvr>
                                      <p:to>
                                        <p:strVal val="visible"/>
                                      </p:to>
                                    </p:set>
                                    <p:animEffect filter="dissolve" transition="in">
                                      <p:cBhvr>
                                        <p:cTn id="12" dur="500"/>
                                        <p:tgtEl>
                                          <p:spTgt spid="3312">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3312">
                                            <p:txEl>
                                              <p:pRg st="0" end="0"/>
                                            </p:txEl>
                                          </p:spTgt>
                                        </p:tgtEl>
                                        <p:attrNameLst>
                                          <p:attrName>style.visibility</p:attrName>
                                        </p:attrNameLst>
                                      </p:cBhvr>
                                      <p:to>
                                        <p:strVal val="visible"/>
                                      </p:to>
                                    </p:set>
                                    <p:animEffect filter="dissolve" transition="in">
                                      <p:cBhvr>
                                        <p:cTn id="15" dur="500"/>
                                        <p:tgtEl>
                                          <p:spTgt spid="33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3312">
                                            <p:txEl>
                                              <p:pRg st="1" end="1"/>
                                            </p:txEl>
                                          </p:spTgt>
                                        </p:tgtEl>
                                        <p:attrNameLst>
                                          <p:attrName>style.visibility</p:attrName>
                                        </p:attrNameLst>
                                      </p:cBhvr>
                                      <p:to>
                                        <p:strVal val="visible"/>
                                      </p:to>
                                    </p:set>
                                    <p:animEffect filter="dissolve" transition="in">
                                      <p:cBhvr>
                                        <p:cTn id="20" dur="500"/>
                                        <p:tgtEl>
                                          <p:spTgt spid="33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3312">
                                            <p:txEl>
                                              <p:pRg st="2" end="2"/>
                                            </p:txEl>
                                          </p:spTgt>
                                        </p:tgtEl>
                                        <p:attrNameLst>
                                          <p:attrName>style.visibility</p:attrName>
                                        </p:attrNameLst>
                                      </p:cBhvr>
                                      <p:to>
                                        <p:strVal val="visible"/>
                                      </p:to>
                                    </p:set>
                                    <p:animEffect filter="dissolve" transition="in">
                                      <p:cBhvr>
                                        <p:cTn id="25" dur="500"/>
                                        <p:tgtEl>
                                          <p:spTgt spid="33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2" fill="hold">
                                  <p:stCondLst>
                                    <p:cond delay="0"/>
                                  </p:stCondLst>
                                  <p:iterate type="el" backwards="0">
                                    <p:tmAbs val="0"/>
                                  </p:iterate>
                                  <p:childTnLst>
                                    <p:set>
                                      <p:cBhvr>
                                        <p:cTn id="29" fill="hold"/>
                                        <p:tgtEl>
                                          <p:spTgt spid="3312">
                                            <p:txEl>
                                              <p:pRg st="3" end="3"/>
                                            </p:txEl>
                                          </p:spTgt>
                                        </p:tgtEl>
                                        <p:attrNameLst>
                                          <p:attrName>style.visibility</p:attrName>
                                        </p:attrNameLst>
                                      </p:cBhvr>
                                      <p:to>
                                        <p:strVal val="visible"/>
                                      </p:to>
                                    </p:set>
                                    <p:animEffect filter="dissolve" transition="in">
                                      <p:cBhvr>
                                        <p:cTn id="30" dur="500"/>
                                        <p:tgtEl>
                                          <p:spTgt spid="331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12" grpId="2"/>
      <p:bldP build="whole" bldLvl="1" animBg="1" rev="0" advAuto="0" spid="3311"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4" name="Shape 3314" descr="Text Box 12"/>
          <p:cNvSpPr/>
          <p:nvPr/>
        </p:nvSpPr>
        <p:spPr>
          <a:xfrm>
            <a:off x="0" y="1600200"/>
            <a:ext cx="91440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1" sz="40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lvl1pPr>
          </a:lstStyle>
          <a:p>
            <a:pPr/>
            <a:r>
              <a:t>Transfer Theory</a:t>
            </a:r>
          </a:p>
        </p:txBody>
      </p:sp>
      <p:sp>
        <p:nvSpPr>
          <p:cNvPr id="3315" name="Shape 3315" descr="Text Box 13"/>
          <p:cNvSpPr/>
          <p:nvPr/>
        </p:nvSpPr>
        <p:spPr>
          <a:xfrm>
            <a:off x="3933150" y="2798763"/>
            <a:ext cx="1279288" cy="955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8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Leader</a:t>
            </a:r>
          </a:p>
          <a:p>
            <a:pPr algn="ctr">
              <a:defRPr b="1" sz="28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(You)</a:t>
            </a:r>
          </a:p>
        </p:txBody>
      </p:sp>
      <p:sp>
        <p:nvSpPr>
          <p:cNvPr id="3316" name="Shape 3316" descr="Text Box 14"/>
          <p:cNvSpPr/>
          <p:nvPr/>
        </p:nvSpPr>
        <p:spPr>
          <a:xfrm>
            <a:off x="428136" y="5181600"/>
            <a:ext cx="2288566" cy="637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36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lvl1pPr>
          </a:lstStyle>
          <a:p>
            <a:pPr/>
            <a:r>
              <a:t>Knowledge</a:t>
            </a:r>
          </a:p>
        </p:txBody>
      </p:sp>
      <p:sp>
        <p:nvSpPr>
          <p:cNvPr id="3317" name="Shape 3317" descr="Text Box 15"/>
          <p:cNvSpPr/>
          <p:nvPr/>
        </p:nvSpPr>
        <p:spPr>
          <a:xfrm>
            <a:off x="3377004" y="5181600"/>
            <a:ext cx="2313792" cy="637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36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lvl1pPr>
          </a:lstStyle>
          <a:p>
            <a:pPr/>
            <a:r>
              <a:t>Confidence</a:t>
            </a:r>
          </a:p>
        </p:txBody>
      </p:sp>
      <p:sp>
        <p:nvSpPr>
          <p:cNvPr id="3318" name="Shape 3318" descr="Text Box 16"/>
          <p:cNvSpPr/>
          <p:nvPr/>
        </p:nvSpPr>
        <p:spPr>
          <a:xfrm>
            <a:off x="6124575" y="5181600"/>
            <a:ext cx="2873460" cy="637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lvl1pPr>
          </a:lstStyle>
          <a:p>
            <a:pPr/>
            <a:r>
              <a:t>Responsibility</a:t>
            </a:r>
          </a:p>
        </p:txBody>
      </p:sp>
      <p:sp>
        <p:nvSpPr>
          <p:cNvPr id="3319" name="Shape 3319" descr="AutoShape 17"/>
          <p:cNvSpPr/>
          <p:nvPr/>
        </p:nvSpPr>
        <p:spPr>
          <a:xfrm rot="2929938">
            <a:off x="2628900" y="3854450"/>
            <a:ext cx="533401" cy="762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a:solidFill>
              <a:srgbClr val="000066"/>
            </a:solidFill>
            <a:miter/>
          </a:ln>
        </p:spPr>
        <p:txBody>
          <a:bodyPr lIns="45719" rIns="45719" anchor="ctr"/>
          <a:lstStyle/>
          <a:p>
            <a:pPr>
              <a:defRPr>
                <a:solidFill>
                  <a:srgbClr val="000000"/>
                </a:solidFill>
              </a:defRPr>
            </a:pPr>
          </a:p>
        </p:txBody>
      </p:sp>
      <p:sp>
        <p:nvSpPr>
          <p:cNvPr id="3320" name="Shape 3320" descr="AutoShape 18"/>
          <p:cNvSpPr/>
          <p:nvPr/>
        </p:nvSpPr>
        <p:spPr>
          <a:xfrm>
            <a:off x="4305300" y="4235450"/>
            <a:ext cx="533400" cy="762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a:solidFill>
              <a:srgbClr val="000066"/>
            </a:solidFill>
            <a:miter/>
          </a:ln>
        </p:spPr>
        <p:txBody>
          <a:bodyPr lIns="45719" rIns="45719" anchor="ctr"/>
          <a:lstStyle/>
          <a:p>
            <a:pPr>
              <a:defRPr>
                <a:solidFill>
                  <a:srgbClr val="000000"/>
                </a:solidFill>
              </a:defRPr>
            </a:pPr>
          </a:p>
        </p:txBody>
      </p:sp>
      <p:sp>
        <p:nvSpPr>
          <p:cNvPr id="3321" name="Shape 3321" descr="AutoShape 19"/>
          <p:cNvSpPr/>
          <p:nvPr/>
        </p:nvSpPr>
        <p:spPr>
          <a:xfrm rot="19372531">
            <a:off x="5962650" y="3868737"/>
            <a:ext cx="533400" cy="762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a:solidFill>
              <a:srgbClr val="000066"/>
            </a:solidFill>
            <a:miter/>
          </a:ln>
        </p:spPr>
        <p:txBody>
          <a:bodyPr lIns="45719" rIns="45719" anchor="ctr"/>
          <a:lstStyle/>
          <a:p>
            <a:pPr>
              <a:defRPr>
                <a:solidFill>
                  <a:srgbClr val="000000"/>
                </a:solidFill>
              </a:defRPr>
            </a:pPr>
          </a:p>
        </p:txBody>
      </p:sp>
      <p:sp>
        <p:nvSpPr>
          <p:cNvPr id="3322" name="Shape 3322" descr="Slide Number Placeholder 11"/>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23" name="Shape 3323" descr="Text Box 13"/>
          <p:cNvSpPr/>
          <p:nvPr/>
        </p:nvSpPr>
        <p:spPr>
          <a:xfrm>
            <a:off x="3950612" y="2790825"/>
            <a:ext cx="1279288" cy="955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28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Leader</a:t>
            </a:r>
          </a:p>
          <a:p>
            <a:pPr algn="ctr">
              <a:defRPr b="1" sz="28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(New)</a:t>
            </a:r>
          </a:p>
        </p:txBody>
      </p:sp>
      <p:sp>
        <p:nvSpPr>
          <p:cNvPr id="3324" name="Shape 3324" descr="Rectangle 13"/>
          <p:cNvSpPr/>
          <p:nvPr/>
        </p:nvSpPr>
        <p:spPr>
          <a:xfrm>
            <a:off x="0" y="-350520"/>
            <a:ext cx="9144000" cy="1691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3319"/>
                                        </p:tgtEl>
                                        <p:attrNameLst>
                                          <p:attrName>style.visibility</p:attrName>
                                        </p:attrNameLst>
                                      </p:cBhvr>
                                      <p:to>
                                        <p:strVal val="visible"/>
                                      </p:to>
                                    </p:set>
                                    <p:animEffect filter="wipe(up)" transition="in">
                                      <p:cBhvr>
                                        <p:cTn id="7" dur="500"/>
                                        <p:tgtEl>
                                          <p:spTgt spid="3319"/>
                                        </p:tgtEl>
                                      </p:cBhvr>
                                    </p:animEffect>
                                  </p:childTnLst>
                                </p:cTn>
                              </p:par>
                            </p:childTnLst>
                          </p:cTn>
                        </p:par>
                        <p:par>
                          <p:cTn id="8" fill="hold">
                            <p:stCondLst>
                              <p:cond delay="500"/>
                            </p:stCondLst>
                            <p:childTnLst>
                              <p:par>
                                <p:cTn id="9" presetClass="entr" nodeType="afterEffect" presetSubtype="1" presetID="22" grpId="2" fill="hold">
                                  <p:stCondLst>
                                    <p:cond delay="0"/>
                                  </p:stCondLst>
                                  <p:iterate type="el" backwards="0">
                                    <p:tmAbs val="0"/>
                                  </p:iterate>
                                  <p:childTnLst>
                                    <p:set>
                                      <p:cBhvr>
                                        <p:cTn id="10" fill="hold"/>
                                        <p:tgtEl>
                                          <p:spTgt spid="3316"/>
                                        </p:tgtEl>
                                        <p:attrNameLst>
                                          <p:attrName>style.visibility</p:attrName>
                                        </p:attrNameLst>
                                      </p:cBhvr>
                                      <p:to>
                                        <p:strVal val="visible"/>
                                      </p:to>
                                    </p:set>
                                    <p:animEffect filter="wipe(up)" transition="in">
                                      <p:cBhvr>
                                        <p:cTn id="11" dur="500"/>
                                        <p:tgtEl>
                                          <p:spTgt spid="3316"/>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3320"/>
                                        </p:tgtEl>
                                        <p:attrNameLst>
                                          <p:attrName>style.visibility</p:attrName>
                                        </p:attrNameLst>
                                      </p:cBhvr>
                                      <p:to>
                                        <p:strVal val="visible"/>
                                      </p:to>
                                    </p:set>
                                    <p:animEffect filter="wipe(up)" transition="in">
                                      <p:cBhvr>
                                        <p:cTn id="16" dur="500"/>
                                        <p:tgtEl>
                                          <p:spTgt spid="3320"/>
                                        </p:tgtEl>
                                      </p:cBhvr>
                                    </p:animEffect>
                                  </p:childTnLst>
                                </p:cTn>
                              </p:par>
                            </p:childTnLst>
                          </p:cTn>
                        </p:par>
                        <p:par>
                          <p:cTn id="17" fill="hold">
                            <p:stCondLst>
                              <p:cond delay="500"/>
                            </p:stCondLst>
                            <p:childTnLst>
                              <p:par>
                                <p:cTn id="18" presetClass="entr" nodeType="afterEffect" presetSubtype="1" presetID="22" grpId="4" fill="hold">
                                  <p:stCondLst>
                                    <p:cond delay="0"/>
                                  </p:stCondLst>
                                  <p:iterate type="el" backwards="0">
                                    <p:tmAbs val="0"/>
                                  </p:iterate>
                                  <p:childTnLst>
                                    <p:set>
                                      <p:cBhvr>
                                        <p:cTn id="19" fill="hold"/>
                                        <p:tgtEl>
                                          <p:spTgt spid="3317"/>
                                        </p:tgtEl>
                                        <p:attrNameLst>
                                          <p:attrName>style.visibility</p:attrName>
                                        </p:attrNameLst>
                                      </p:cBhvr>
                                      <p:to>
                                        <p:strVal val="visible"/>
                                      </p:to>
                                    </p:set>
                                    <p:animEffect filter="wipe(up)" transition="in">
                                      <p:cBhvr>
                                        <p:cTn id="20" dur="500"/>
                                        <p:tgtEl>
                                          <p:spTgt spid="3317"/>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5" fill="hold">
                                  <p:stCondLst>
                                    <p:cond delay="0"/>
                                  </p:stCondLst>
                                  <p:iterate type="el" backwards="0">
                                    <p:tmAbs val="0"/>
                                  </p:iterate>
                                  <p:childTnLst>
                                    <p:set>
                                      <p:cBhvr>
                                        <p:cTn id="24" fill="hold"/>
                                        <p:tgtEl>
                                          <p:spTgt spid="3321"/>
                                        </p:tgtEl>
                                        <p:attrNameLst>
                                          <p:attrName>style.visibility</p:attrName>
                                        </p:attrNameLst>
                                      </p:cBhvr>
                                      <p:to>
                                        <p:strVal val="visible"/>
                                      </p:to>
                                    </p:set>
                                    <p:animEffect filter="wipe(up)" transition="in">
                                      <p:cBhvr>
                                        <p:cTn id="25" dur="500"/>
                                        <p:tgtEl>
                                          <p:spTgt spid="3321"/>
                                        </p:tgtEl>
                                      </p:cBhvr>
                                    </p:animEffect>
                                  </p:childTnLst>
                                </p:cTn>
                              </p:par>
                            </p:childTnLst>
                          </p:cTn>
                        </p:par>
                        <p:par>
                          <p:cTn id="26" fill="hold">
                            <p:stCondLst>
                              <p:cond delay="500"/>
                            </p:stCondLst>
                            <p:childTnLst>
                              <p:par>
                                <p:cTn id="27" presetClass="entr" nodeType="afterEffect" presetSubtype="1" presetID="22" grpId="6" fill="hold">
                                  <p:stCondLst>
                                    <p:cond delay="0"/>
                                  </p:stCondLst>
                                  <p:iterate type="el" backwards="0">
                                    <p:tmAbs val="0"/>
                                  </p:iterate>
                                  <p:childTnLst>
                                    <p:set>
                                      <p:cBhvr>
                                        <p:cTn id="28" fill="hold"/>
                                        <p:tgtEl>
                                          <p:spTgt spid="3318"/>
                                        </p:tgtEl>
                                        <p:attrNameLst>
                                          <p:attrName>style.visibility</p:attrName>
                                        </p:attrNameLst>
                                      </p:cBhvr>
                                      <p:to>
                                        <p:strVal val="visible"/>
                                      </p:to>
                                    </p:set>
                                    <p:animEffect filter="wipe(up)" transition="in">
                                      <p:cBhvr>
                                        <p:cTn id="29" dur="500"/>
                                        <p:tgtEl>
                                          <p:spTgt spid="3318"/>
                                        </p:tgtEl>
                                      </p:cBhvr>
                                    </p:animEffect>
                                  </p:childTnLst>
                                </p:cTn>
                              </p:par>
                            </p:childTnLst>
                          </p:cTn>
                        </p:par>
                      </p:childTnLst>
                    </p:cTn>
                  </p:par>
                  <p:par>
                    <p:cTn id="30" fill="hold">
                      <p:stCondLst>
                        <p:cond delay="indefinite"/>
                      </p:stCondLst>
                      <p:childTnLst>
                        <p:par>
                          <p:cTn id="31" fill="hold">
                            <p:stCondLst>
                              <p:cond delay="0"/>
                            </p:stCondLst>
                            <p:childTnLst>
                              <p:par>
                                <p:cTn id="32" presetClass="exit" nodeType="clickEffect" presetID="9" grpId="7" fill="hold">
                                  <p:stCondLst>
                                    <p:cond delay="0"/>
                                  </p:stCondLst>
                                  <p:iterate type="el" backwards="0">
                                    <p:tmAbs val="0"/>
                                  </p:iterate>
                                  <p:childTnLst>
                                    <p:animEffect filter="dissolve" transition="out">
                                      <p:cBhvr>
                                        <p:cTn id="33" dur="500" fill="hold"/>
                                        <p:tgtEl>
                                          <p:spTgt spid="3315"/>
                                        </p:tgtEl>
                                      </p:cBhvr>
                                    </p:animEffect>
                                    <p:set>
                                      <p:cBhvr>
                                        <p:cTn id="34" fill="hold">
                                          <p:stCondLst>
                                            <p:cond delay="499"/>
                                          </p:stCondLst>
                                        </p:cTn>
                                        <p:tgtEl>
                                          <p:spTgt spid="3315"/>
                                        </p:tgtEl>
                                        <p:attrNameLst>
                                          <p:attrName>style.visibility</p:attrName>
                                        </p:attrNameLst>
                                      </p:cBhvr>
                                      <p:to>
                                        <p:strVal val="hidden"/>
                                      </p:to>
                                    </p:set>
                                  </p:childTnLst>
                                </p:cTn>
                              </p:par>
                            </p:childTnLst>
                          </p:cTn>
                        </p:par>
                        <p:par>
                          <p:cTn id="35" fill="hold">
                            <p:stCondLst>
                              <p:cond delay="500"/>
                            </p:stCondLst>
                            <p:childTnLst>
                              <p:par>
                                <p:cTn id="36" presetClass="entr" nodeType="afterEffect" presetID="9" grpId="8" fill="hold">
                                  <p:stCondLst>
                                    <p:cond delay="0"/>
                                  </p:stCondLst>
                                  <p:iterate type="el" backwards="0">
                                    <p:tmAbs val="0"/>
                                  </p:iterate>
                                  <p:childTnLst>
                                    <p:set>
                                      <p:cBhvr>
                                        <p:cTn id="37" fill="hold"/>
                                        <p:tgtEl>
                                          <p:spTgt spid="3323"/>
                                        </p:tgtEl>
                                        <p:attrNameLst>
                                          <p:attrName>style.visibility</p:attrName>
                                        </p:attrNameLst>
                                      </p:cBhvr>
                                      <p:to>
                                        <p:strVal val="visible"/>
                                      </p:to>
                                    </p:set>
                                    <p:animEffect filter="dissolve" transition="in">
                                      <p:cBhvr>
                                        <p:cTn id="38" dur="500"/>
                                        <p:tgtEl>
                                          <p:spTgt spid="3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19" grpId="1"/>
      <p:bldP build="whole" bldLvl="1" animBg="1" rev="0" advAuto="0" spid="3315" grpId="7"/>
      <p:bldP build="whole" bldLvl="1" animBg="1" rev="0" advAuto="0" spid="3320" grpId="3"/>
      <p:bldP build="whole" bldLvl="1" animBg="1" rev="0" advAuto="0" spid="3323" grpId="8"/>
      <p:bldP build="whole" bldLvl="1" animBg="1" rev="0" advAuto="0" spid="3317" grpId="4"/>
      <p:bldP build="whole" bldLvl="1" animBg="1" rev="0" advAuto="0" spid="3316" grpId="2"/>
      <p:bldP build="whole" bldLvl="1" animBg="1" rev="0" advAuto="0" spid="3318" grpId="6"/>
      <p:bldP build="whole" bldLvl="1" animBg="1" rev="0" advAuto="0" spid="3321" grpId="5"/>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6" name="Shape 3326" descr="Title 1"/>
          <p:cNvSpPr/>
          <p:nvPr>
            <p:ph type="title"/>
          </p:nvPr>
        </p:nvSpPr>
        <p:spPr>
          <a:xfrm>
            <a:off x="-1" y="1"/>
            <a:ext cx="7449047" cy="838201"/>
          </a:xfrm>
          <a:prstGeom prst="rect">
            <a:avLst/>
          </a:prstGeom>
        </p:spPr>
        <p:txBody>
          <a:bodyPr/>
          <a:lstStyle>
            <a:lvl1pPr algn="ctr" defTabSz="868680">
              <a:defRPr b="1" spc="-190" sz="4180">
                <a:ln w="8596">
                  <a:solidFill>
                    <a:srgbClr val="DFDFDF"/>
                  </a:solidFill>
                </a:ln>
                <a:effectLst>
                  <a:outerShdw sx="100000" sy="100000" kx="0" ky="0" algn="b" rotWithShape="0" blurRad="36195" dist="0" dir="0">
                    <a:srgbClr val="000000">
                      <a:alpha val="25000"/>
                    </a:srgbClr>
                  </a:outerShdw>
                </a:effectLst>
              </a:defRPr>
            </a:lvl1pPr>
          </a:lstStyle>
          <a:p>
            <a:pPr/>
            <a:r>
              <a:t>Building Your Primerica Business</a:t>
            </a:r>
          </a:p>
        </p:txBody>
      </p:sp>
      <p:sp>
        <p:nvSpPr>
          <p:cNvPr id="3327" name="Shape 3327"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28" name="Shape 3328" descr="Content Placeholder 2"/>
          <p:cNvSpPr/>
          <p:nvPr>
            <p:ph type="body" sz="quarter" idx="1"/>
          </p:nvPr>
        </p:nvSpPr>
        <p:spPr>
          <a:xfrm>
            <a:off x="152400" y="990600"/>
            <a:ext cx="8763000" cy="896501"/>
          </a:xfrm>
          <a:prstGeom prst="rect">
            <a:avLst/>
          </a:prstGeom>
        </p:spPr>
        <p:txBody>
          <a:bodyPr/>
          <a:lstStyle>
            <a:lvl1pPr>
              <a:defRPr i="1">
                <a:latin typeface="Calisto MT"/>
                <a:ea typeface="Calisto MT"/>
                <a:cs typeface="Calisto MT"/>
                <a:sym typeface="Calisto MT"/>
              </a:defRPr>
            </a:lvl1pPr>
          </a:lstStyle>
          <a:p>
            <a:pPr/>
            <a:r>
              <a:t>Discipleship Principle         Vs.                  Evangelist</a:t>
            </a:r>
          </a:p>
        </p:txBody>
      </p:sp>
      <p:graphicFrame>
        <p:nvGraphicFramePr>
          <p:cNvPr id="3329" name="Table 3329" descr="Table 2"/>
          <p:cNvGraphicFramePr/>
          <p:nvPr/>
        </p:nvGraphicFramePr>
        <p:xfrm>
          <a:off x="2710429" y="1604074"/>
          <a:ext cx="3380242" cy="5257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90120"/>
                <a:gridCol w="1690120"/>
              </a:tblGrid>
              <a:tr h="5257800">
                <a:tc>
                  <a:txBody>
                    <a:bodyPr/>
                    <a:lstStyle/>
                    <a:p>
                      <a:pPr algn="ctr">
                        <a:lnSpc>
                          <a:spcPct val="80000"/>
                        </a:lnSpc>
                        <a:defRPr>
                          <a:sym typeface="Calibri"/>
                        </a:defRPr>
                      </a:pPr>
                      <a:r>
                        <a:t>DISCIPLES</a:t>
                      </a:r>
                    </a:p>
                    <a:p>
                      <a:pPr algn="ctr">
                        <a:lnSpc>
                          <a:spcPct val="80000"/>
                        </a:lnSpc>
                        <a:defRPr>
                          <a:sym typeface="Calibri"/>
                        </a:defRPr>
                      </a:pPr>
                      <a:r>
                        <a:t>1</a:t>
                      </a:r>
                    </a:p>
                    <a:p>
                      <a:pPr algn="ctr">
                        <a:lnSpc>
                          <a:spcPct val="80000"/>
                        </a:lnSpc>
                        <a:defRPr>
                          <a:sym typeface="Calibri"/>
                        </a:defRPr>
                      </a:pPr>
                      <a:r>
                        <a:t>2</a:t>
                      </a:r>
                    </a:p>
                    <a:p>
                      <a:pPr algn="ctr">
                        <a:lnSpc>
                          <a:spcPct val="80000"/>
                        </a:lnSpc>
                        <a:defRPr>
                          <a:sym typeface="Calibri"/>
                        </a:defRPr>
                      </a:pPr>
                      <a:r>
                        <a:t>4</a:t>
                      </a:r>
                    </a:p>
                    <a:p>
                      <a:pPr algn="ctr">
                        <a:lnSpc>
                          <a:spcPct val="80000"/>
                        </a:lnSpc>
                        <a:defRPr>
                          <a:sym typeface="Calibri"/>
                        </a:defRPr>
                      </a:pPr>
                      <a:r>
                        <a:t>8</a:t>
                      </a:r>
                    </a:p>
                    <a:p>
                      <a:pPr algn="ctr">
                        <a:lnSpc>
                          <a:spcPct val="80000"/>
                        </a:lnSpc>
                        <a:defRPr>
                          <a:sym typeface="Calibri"/>
                        </a:defRPr>
                      </a:pPr>
                      <a:r>
                        <a:t>16</a:t>
                      </a:r>
                    </a:p>
                    <a:p>
                      <a:pPr algn="ctr">
                        <a:lnSpc>
                          <a:spcPct val="80000"/>
                        </a:lnSpc>
                        <a:defRPr>
                          <a:sym typeface="Calibri"/>
                        </a:defRPr>
                      </a:pPr>
                      <a:r>
                        <a:t>32</a:t>
                      </a:r>
                    </a:p>
                    <a:p>
                      <a:pPr algn="ctr">
                        <a:lnSpc>
                          <a:spcPct val="80000"/>
                        </a:lnSpc>
                        <a:defRPr>
                          <a:sym typeface="Calibri"/>
                        </a:defRPr>
                      </a:pPr>
                      <a:r>
                        <a:t>64</a:t>
                      </a:r>
                    </a:p>
                    <a:p>
                      <a:pPr algn="ctr">
                        <a:lnSpc>
                          <a:spcPct val="80000"/>
                        </a:lnSpc>
                        <a:defRPr>
                          <a:sym typeface="Calibri"/>
                        </a:defRPr>
                      </a:pPr>
                      <a:r>
                        <a:t>128</a:t>
                      </a:r>
                    </a:p>
                    <a:p>
                      <a:pPr algn="ctr">
                        <a:lnSpc>
                          <a:spcPct val="80000"/>
                        </a:lnSpc>
                        <a:defRPr>
                          <a:sym typeface="Calibri"/>
                        </a:defRPr>
                      </a:pPr>
                      <a:r>
                        <a:t>256</a:t>
                      </a:r>
                    </a:p>
                    <a:p>
                      <a:pPr algn="ctr">
                        <a:lnSpc>
                          <a:spcPct val="80000"/>
                        </a:lnSpc>
                        <a:defRPr>
                          <a:sym typeface="Calibri"/>
                        </a:defRPr>
                      </a:pPr>
                      <a:r>
                        <a:t>512</a:t>
                      </a:r>
                    </a:p>
                    <a:p>
                      <a:pPr algn="ctr">
                        <a:lnSpc>
                          <a:spcPct val="80000"/>
                        </a:lnSpc>
                        <a:defRPr>
                          <a:sym typeface="Calibri"/>
                        </a:defRPr>
                      </a:pPr>
                      <a:r>
                        <a:t>1,024</a:t>
                      </a:r>
                    </a:p>
                    <a:p>
                      <a:pPr algn="ctr">
                        <a:lnSpc>
                          <a:spcPct val="80000"/>
                        </a:lnSpc>
                        <a:defRPr>
                          <a:sym typeface="Calibri"/>
                        </a:defRPr>
                      </a:pPr>
                      <a:r>
                        <a:t>2,048</a:t>
                      </a:r>
                    </a:p>
                    <a:p>
                      <a:pPr algn="ctr">
                        <a:lnSpc>
                          <a:spcPct val="80000"/>
                        </a:lnSpc>
                        <a:defRPr>
                          <a:sym typeface="Calibri"/>
                        </a:defRPr>
                      </a:pPr>
                      <a:r>
                        <a:t>4,096</a:t>
                      </a:r>
                    </a:p>
                    <a:p>
                      <a:pPr algn="ctr">
                        <a:lnSpc>
                          <a:spcPct val="80000"/>
                        </a:lnSpc>
                        <a:defRPr>
                          <a:sym typeface="Calibri"/>
                        </a:defRPr>
                      </a:pPr>
                      <a:r>
                        <a:t>8,172</a:t>
                      </a:r>
                    </a:p>
                    <a:p>
                      <a:pPr algn="ctr">
                        <a:lnSpc>
                          <a:spcPct val="80000"/>
                        </a:lnSpc>
                        <a:defRPr>
                          <a:sym typeface="Calibri"/>
                        </a:defRPr>
                      </a:pPr>
                      <a:r>
                        <a:t>16,344</a:t>
                      </a:r>
                    </a:p>
                    <a:p>
                      <a:pPr algn="ctr">
                        <a:lnSpc>
                          <a:spcPct val="80000"/>
                        </a:lnSpc>
                        <a:defRPr>
                          <a:sym typeface="Calibri"/>
                        </a:defRPr>
                      </a:pPr>
                      <a:r>
                        <a:t>32,688</a:t>
                      </a:r>
                    </a:p>
                    <a:p>
                      <a:pPr algn="ctr">
                        <a:lnSpc>
                          <a:spcPct val="80000"/>
                        </a:lnSpc>
                        <a:defRPr>
                          <a:sym typeface="Calibri"/>
                        </a:defRPr>
                      </a:pPr>
                      <a:r>
                        <a:t>65,376</a:t>
                      </a:r>
                    </a:p>
                    <a:p>
                      <a:pPr algn="ctr">
                        <a:lnSpc>
                          <a:spcPct val="80000"/>
                        </a:lnSpc>
                        <a:defRPr>
                          <a:sym typeface="Calibri"/>
                        </a:defRPr>
                      </a:pPr>
                      <a:r>
                        <a:t>130,752</a:t>
                      </a:r>
                    </a:p>
                    <a:p>
                      <a:pPr algn="ctr">
                        <a:lnSpc>
                          <a:spcPct val="80000"/>
                        </a:lnSpc>
                        <a:defRPr>
                          <a:sym typeface="Calibri"/>
                        </a:defRPr>
                      </a:pPr>
                      <a:r>
                        <a:t>261,504</a:t>
                      </a:r>
                    </a:p>
                    <a:p>
                      <a:pPr algn="ctr">
                        <a:lnSpc>
                          <a:spcPct val="80000"/>
                        </a:lnSpc>
                        <a:defRPr>
                          <a:sym typeface="Calibri"/>
                        </a:defRPr>
                      </a:pPr>
                      <a:r>
                        <a:t>523,008</a:t>
                      </a:r>
                    </a:p>
                    <a:p>
                      <a:pPr algn="ctr">
                        <a:lnSpc>
                          <a:spcPct val="80000"/>
                        </a:lnSpc>
                        <a:defRPr>
                          <a:sym typeface="Calibri"/>
                        </a:defRPr>
                      </a:pPr>
                      <a:r>
                        <a:t>1,046,076</a:t>
                      </a:r>
                    </a:p>
                    <a:p>
                      <a:pPr algn="ctr">
                        <a:lnSpc>
                          <a:spcPct val="80000"/>
                        </a:lnSpc>
                        <a:defRPr>
                          <a:sym typeface="Calibri"/>
                        </a:defRPr>
                      </a:pPr>
                      <a:r>
                        <a:t>2,092,032</a:t>
                      </a:r>
                    </a:p>
                    <a:p>
                      <a:pPr algn="ctr">
                        <a:lnSpc>
                          <a:spcPct val="80000"/>
                        </a:lnSpc>
                        <a:defRPr>
                          <a:sym typeface="Calibri"/>
                        </a:defRPr>
                      </a:pPr>
                      <a:r>
                        <a:t>4,184,064</a:t>
                      </a:r>
                    </a:p>
                    <a:p>
                      <a:pPr algn="ctr">
                        <a:lnSpc>
                          <a:spcPct val="80000"/>
                        </a:lnSpc>
                        <a:defRPr>
                          <a:sym typeface="Calibri"/>
                        </a:defRPr>
                      </a:pPr>
                      <a:r>
                        <a:t>8,368,128</a:t>
                      </a:r>
                    </a:p>
                    <a:p>
                      <a:pPr algn="ctr">
                        <a:lnSpc>
                          <a:spcPct val="80000"/>
                        </a:lnSpc>
                        <a:defRPr u="sng">
                          <a:sym typeface="Calibri"/>
                        </a:defRPr>
                      </a:pPr>
                      <a:r>
                        <a:t>16,736,256</a:t>
                      </a:r>
                      <a:r>
                        <a:rPr u="none"/>
                        <a:t> (25 YEARS )</a:t>
                      </a:r>
                    </a:p>
                    <a:p>
                      <a:pPr algn="ctr">
                        <a:lnSpc>
                          <a:spcPct val="80000"/>
                        </a:lnSpc>
                        <a:defRPr>
                          <a:sym typeface="Calibri"/>
                        </a:defRPr>
                      </a:pPr>
                      <a:r>
                        <a:t>33,472,512</a:t>
                      </a:r>
                    </a:p>
                    <a:p>
                      <a:pPr algn="ctr">
                        <a:lnSpc>
                          <a:spcPct val="80000"/>
                        </a:lnSpc>
                        <a:defRPr>
                          <a:sym typeface="Calibri"/>
                        </a:defRPr>
                      </a:pPr>
                      <a:r>
                        <a:t>66,945,024</a:t>
                      </a:r>
                    </a:p>
                    <a:p>
                      <a:pPr algn="ctr">
                        <a:lnSpc>
                          <a:spcPct val="80000"/>
                        </a:lnSpc>
                        <a:defRPr>
                          <a:sym typeface="Calibri"/>
                        </a:defRPr>
                      </a:pPr>
                      <a:r>
                        <a:t>133,890,048</a:t>
                      </a:r>
                    </a:p>
                    <a:p>
                      <a:pPr algn="ctr">
                        <a:lnSpc>
                          <a:spcPct val="80000"/>
                        </a:lnSpc>
                        <a:defRPr>
                          <a:sym typeface="Calibri"/>
                        </a:defRPr>
                      </a:pPr>
                      <a:r>
                        <a:t>267,780,096</a:t>
                      </a:r>
                    </a:p>
                    <a:p>
                      <a:pPr algn="ctr">
                        <a:lnSpc>
                          <a:spcPct val="80000"/>
                        </a:lnSpc>
                        <a:defRPr>
                          <a:sym typeface="Calibri"/>
                        </a:defRPr>
                      </a:pPr>
                      <a:r>
                        <a:t>535,560,192</a:t>
                      </a:r>
                    </a:p>
                    <a:p>
                      <a:pPr algn="ctr">
                        <a:lnSpc>
                          <a:spcPct val="80000"/>
                        </a:lnSpc>
                        <a:defRPr>
                          <a:sym typeface="Calibri"/>
                        </a:defRPr>
                      </a:pPr>
                      <a:r>
                        <a:t>1,071,120,384</a:t>
                      </a:r>
                    </a:p>
                    <a:p>
                      <a:pPr algn="ctr">
                        <a:lnSpc>
                          <a:spcPct val="80000"/>
                        </a:lnSpc>
                        <a:defRPr>
                          <a:sym typeface="Calibri"/>
                        </a:defRPr>
                      </a:pPr>
                      <a:r>
                        <a:t>2,142,240,768</a:t>
                      </a:r>
                    </a:p>
                    <a:p>
                      <a:pPr algn="ctr">
                        <a:lnSpc>
                          <a:spcPct val="80000"/>
                        </a:lnSpc>
                        <a:defRPr>
                          <a:sym typeface="Calibri"/>
                        </a:defRPr>
                      </a:pPr>
                      <a:r>
                        <a:t>4,284,481,536</a:t>
                      </a:r>
                    </a:p>
                    <a:p>
                      <a:pPr algn="ctr">
                        <a:lnSpc>
                          <a:spcPct val="80000"/>
                        </a:lnSpc>
                        <a:defRPr>
                          <a:sym typeface="Calibri"/>
                        </a:defRPr>
                      </a:pPr>
                      <a:r>
                        <a:t>8,568,963,072 (34 YEARS)</a:t>
                      </a:r>
                    </a:p>
                  </a:txBody>
                  <a:tcPr marL="21349" marR="21349" marT="21349" marB="21349" anchor="t" anchorCtr="0" horzOverflow="overflow">
                    <a:lnL w="12700">
                      <a:miter lim="400000"/>
                    </a:lnL>
                    <a:lnR w="12700">
                      <a:miter lim="400000"/>
                    </a:lnR>
                    <a:lnT w="12700">
                      <a:miter lim="400000"/>
                    </a:lnT>
                    <a:lnB w="12700">
                      <a:miter lim="400000"/>
                    </a:lnB>
                    <a:noFill/>
                  </a:tcPr>
                </a:tc>
                <a:tc>
                  <a:txBody>
                    <a:bodyPr/>
                    <a:lstStyle/>
                    <a:p>
                      <a:pPr algn="ctr">
                        <a:lnSpc>
                          <a:spcPct val="80000"/>
                        </a:lnSpc>
                        <a:defRPr>
                          <a:sym typeface="Calibri"/>
                        </a:defRPr>
                      </a:pPr>
                      <a:r>
                        <a:t>CONVERTS</a:t>
                      </a:r>
                    </a:p>
                    <a:p>
                      <a:pPr algn="ctr">
                        <a:lnSpc>
                          <a:spcPct val="80000"/>
                        </a:lnSpc>
                        <a:defRPr>
                          <a:sym typeface="Calibri"/>
                        </a:defRPr>
                      </a:pPr>
                      <a:r>
                        <a:t>365,000</a:t>
                      </a:r>
                    </a:p>
                    <a:p>
                      <a:pPr algn="ctr">
                        <a:lnSpc>
                          <a:spcPct val="80000"/>
                        </a:lnSpc>
                        <a:defRPr>
                          <a:sym typeface="Calibri"/>
                        </a:defRPr>
                      </a:pPr>
                      <a:r>
                        <a:t>730,000</a:t>
                      </a:r>
                    </a:p>
                    <a:p>
                      <a:pPr algn="ctr">
                        <a:lnSpc>
                          <a:spcPct val="80000"/>
                        </a:lnSpc>
                        <a:defRPr>
                          <a:sym typeface="Calibri"/>
                        </a:defRPr>
                      </a:pPr>
                      <a:r>
                        <a:t>1,095,000</a:t>
                      </a:r>
                    </a:p>
                    <a:p>
                      <a:pPr algn="ctr">
                        <a:lnSpc>
                          <a:spcPct val="80000"/>
                        </a:lnSpc>
                        <a:defRPr>
                          <a:sym typeface="Calibri"/>
                        </a:defRPr>
                      </a:pPr>
                      <a:r>
                        <a:t>1,460,000</a:t>
                      </a:r>
                    </a:p>
                    <a:p>
                      <a:pPr algn="ctr">
                        <a:lnSpc>
                          <a:spcPct val="80000"/>
                        </a:lnSpc>
                        <a:defRPr>
                          <a:sym typeface="Calibri"/>
                        </a:defRPr>
                      </a:pPr>
                      <a:r>
                        <a:t>1,825,000</a:t>
                      </a:r>
                    </a:p>
                    <a:p>
                      <a:pPr algn="ctr">
                        <a:lnSpc>
                          <a:spcPct val="80000"/>
                        </a:lnSpc>
                        <a:defRPr>
                          <a:sym typeface="Calibri"/>
                        </a:defRPr>
                      </a:pPr>
                      <a:r>
                        <a:t>2,190,000</a:t>
                      </a:r>
                    </a:p>
                    <a:p>
                      <a:pPr algn="ctr">
                        <a:lnSpc>
                          <a:spcPct val="80000"/>
                        </a:lnSpc>
                        <a:defRPr>
                          <a:sym typeface="Calibri"/>
                        </a:defRPr>
                      </a:pPr>
                      <a:r>
                        <a:t>2,555,000</a:t>
                      </a:r>
                    </a:p>
                    <a:p>
                      <a:pPr algn="ctr">
                        <a:lnSpc>
                          <a:spcPct val="80000"/>
                        </a:lnSpc>
                        <a:defRPr>
                          <a:sym typeface="Calibri"/>
                        </a:defRPr>
                      </a:pPr>
                      <a:r>
                        <a:t>2,920,000</a:t>
                      </a:r>
                    </a:p>
                    <a:p>
                      <a:pPr algn="ctr">
                        <a:lnSpc>
                          <a:spcPct val="80000"/>
                        </a:lnSpc>
                        <a:defRPr>
                          <a:sym typeface="Calibri"/>
                        </a:defRPr>
                      </a:pPr>
                      <a:r>
                        <a:t>3,285,000</a:t>
                      </a:r>
                    </a:p>
                    <a:p>
                      <a:pPr algn="ctr">
                        <a:lnSpc>
                          <a:spcPct val="80000"/>
                        </a:lnSpc>
                        <a:defRPr>
                          <a:sym typeface="Calibri"/>
                        </a:defRPr>
                      </a:pPr>
                      <a:r>
                        <a:t>3,650,000</a:t>
                      </a:r>
                    </a:p>
                    <a:p>
                      <a:pPr algn="ctr">
                        <a:lnSpc>
                          <a:spcPct val="80000"/>
                        </a:lnSpc>
                        <a:defRPr>
                          <a:sym typeface="Calibri"/>
                        </a:defRPr>
                      </a:pPr>
                      <a:r>
                        <a:t>4,015,000</a:t>
                      </a:r>
                    </a:p>
                    <a:p>
                      <a:pPr algn="ctr">
                        <a:lnSpc>
                          <a:spcPct val="80000"/>
                        </a:lnSpc>
                        <a:defRPr>
                          <a:sym typeface="Calibri"/>
                        </a:defRPr>
                      </a:pPr>
                      <a:r>
                        <a:t>4,380,000</a:t>
                      </a:r>
                    </a:p>
                    <a:p>
                      <a:pPr algn="ctr">
                        <a:lnSpc>
                          <a:spcPct val="80000"/>
                        </a:lnSpc>
                        <a:defRPr>
                          <a:sym typeface="Calibri"/>
                        </a:defRPr>
                      </a:pPr>
                      <a:r>
                        <a:t>4,745,000</a:t>
                      </a:r>
                    </a:p>
                    <a:p>
                      <a:pPr algn="ctr">
                        <a:lnSpc>
                          <a:spcPct val="80000"/>
                        </a:lnSpc>
                        <a:defRPr>
                          <a:sym typeface="Calibri"/>
                        </a:defRPr>
                      </a:pPr>
                      <a:r>
                        <a:t>5,110,000</a:t>
                      </a:r>
                    </a:p>
                    <a:p>
                      <a:pPr algn="ctr">
                        <a:lnSpc>
                          <a:spcPct val="80000"/>
                        </a:lnSpc>
                        <a:defRPr>
                          <a:sym typeface="Calibri"/>
                        </a:defRPr>
                      </a:pPr>
                      <a:r>
                        <a:t>5,475,000</a:t>
                      </a:r>
                    </a:p>
                    <a:p>
                      <a:pPr algn="ctr">
                        <a:lnSpc>
                          <a:spcPct val="80000"/>
                        </a:lnSpc>
                        <a:defRPr>
                          <a:sym typeface="Calibri"/>
                        </a:defRPr>
                      </a:pPr>
                      <a:r>
                        <a:t>5,840,000</a:t>
                      </a:r>
                    </a:p>
                    <a:p>
                      <a:pPr algn="ctr">
                        <a:lnSpc>
                          <a:spcPct val="80000"/>
                        </a:lnSpc>
                        <a:defRPr>
                          <a:sym typeface="Calibri"/>
                        </a:defRPr>
                      </a:pPr>
                      <a:r>
                        <a:t>6,205,000</a:t>
                      </a:r>
                    </a:p>
                    <a:p>
                      <a:pPr algn="ctr">
                        <a:lnSpc>
                          <a:spcPct val="80000"/>
                        </a:lnSpc>
                        <a:defRPr>
                          <a:sym typeface="Calibri"/>
                        </a:defRPr>
                      </a:pPr>
                      <a:r>
                        <a:t>6,570,000</a:t>
                      </a:r>
                    </a:p>
                    <a:p>
                      <a:pPr algn="ctr">
                        <a:lnSpc>
                          <a:spcPct val="80000"/>
                        </a:lnSpc>
                        <a:defRPr>
                          <a:sym typeface="Calibri"/>
                        </a:defRPr>
                      </a:pPr>
                      <a:r>
                        <a:t>6,935,000</a:t>
                      </a:r>
                    </a:p>
                    <a:p>
                      <a:pPr algn="ctr">
                        <a:lnSpc>
                          <a:spcPct val="80000"/>
                        </a:lnSpc>
                        <a:defRPr>
                          <a:sym typeface="Calibri"/>
                        </a:defRPr>
                      </a:pPr>
                      <a:r>
                        <a:t>7,300,000</a:t>
                      </a:r>
                    </a:p>
                    <a:p>
                      <a:pPr algn="ctr">
                        <a:lnSpc>
                          <a:spcPct val="80000"/>
                        </a:lnSpc>
                        <a:defRPr>
                          <a:sym typeface="Calibri"/>
                        </a:defRPr>
                      </a:pPr>
                      <a:r>
                        <a:t>7,665,000</a:t>
                      </a:r>
                    </a:p>
                    <a:p>
                      <a:pPr algn="ctr">
                        <a:lnSpc>
                          <a:spcPct val="80000"/>
                        </a:lnSpc>
                        <a:defRPr>
                          <a:sym typeface="Calibri"/>
                        </a:defRPr>
                      </a:pPr>
                      <a:r>
                        <a:t>8,030,000</a:t>
                      </a:r>
                    </a:p>
                    <a:p>
                      <a:pPr algn="ctr">
                        <a:lnSpc>
                          <a:spcPct val="80000"/>
                        </a:lnSpc>
                        <a:defRPr>
                          <a:sym typeface="Calibri"/>
                        </a:defRPr>
                      </a:pPr>
                      <a:r>
                        <a:t>8,395,000</a:t>
                      </a:r>
                    </a:p>
                    <a:p>
                      <a:pPr algn="ctr">
                        <a:lnSpc>
                          <a:spcPct val="80000"/>
                        </a:lnSpc>
                        <a:defRPr>
                          <a:sym typeface="Calibri"/>
                        </a:defRPr>
                      </a:pPr>
                      <a:r>
                        <a:t>8,760,000</a:t>
                      </a:r>
                    </a:p>
                    <a:p>
                      <a:pPr algn="ctr">
                        <a:lnSpc>
                          <a:spcPct val="80000"/>
                        </a:lnSpc>
                        <a:defRPr u="sng">
                          <a:sym typeface="Calibri"/>
                        </a:defRPr>
                      </a:pPr>
                      <a:r>
                        <a:t>9,125,000</a:t>
                      </a:r>
                    </a:p>
                    <a:p>
                      <a:pPr algn="ctr">
                        <a:lnSpc>
                          <a:spcPct val="80000"/>
                        </a:lnSpc>
                        <a:defRPr>
                          <a:sym typeface="Calibri"/>
                        </a:defRPr>
                      </a:pPr>
                      <a:r>
                        <a:t>9,490,000</a:t>
                      </a:r>
                    </a:p>
                    <a:p>
                      <a:pPr algn="ctr">
                        <a:lnSpc>
                          <a:spcPct val="80000"/>
                        </a:lnSpc>
                        <a:defRPr>
                          <a:sym typeface="Calibri"/>
                        </a:defRPr>
                      </a:pPr>
                      <a:r>
                        <a:t>9,855,000</a:t>
                      </a:r>
                    </a:p>
                    <a:p>
                      <a:pPr algn="ctr">
                        <a:lnSpc>
                          <a:spcPct val="80000"/>
                        </a:lnSpc>
                        <a:defRPr>
                          <a:sym typeface="Calibri"/>
                        </a:defRPr>
                      </a:pPr>
                      <a:r>
                        <a:t>10,220,000</a:t>
                      </a:r>
                    </a:p>
                    <a:p>
                      <a:pPr algn="ctr">
                        <a:lnSpc>
                          <a:spcPct val="80000"/>
                        </a:lnSpc>
                        <a:defRPr>
                          <a:sym typeface="Calibri"/>
                        </a:defRPr>
                      </a:pPr>
                      <a:r>
                        <a:t>10,585,000</a:t>
                      </a:r>
                    </a:p>
                    <a:p>
                      <a:pPr algn="ctr">
                        <a:lnSpc>
                          <a:spcPct val="80000"/>
                        </a:lnSpc>
                        <a:defRPr>
                          <a:sym typeface="Calibri"/>
                        </a:defRPr>
                      </a:pPr>
                      <a:r>
                        <a:t>10,650,000</a:t>
                      </a:r>
                    </a:p>
                    <a:p>
                      <a:pPr algn="ctr">
                        <a:lnSpc>
                          <a:spcPct val="80000"/>
                        </a:lnSpc>
                        <a:defRPr>
                          <a:sym typeface="Calibri"/>
                        </a:defRPr>
                      </a:pPr>
                      <a:r>
                        <a:t>11,015,000</a:t>
                      </a:r>
                    </a:p>
                    <a:p>
                      <a:pPr algn="ctr">
                        <a:lnSpc>
                          <a:spcPct val="80000"/>
                        </a:lnSpc>
                        <a:defRPr>
                          <a:sym typeface="Calibri"/>
                        </a:defRPr>
                      </a:pPr>
                      <a:r>
                        <a:t>11,380,000</a:t>
                      </a:r>
                    </a:p>
                    <a:p>
                      <a:pPr algn="ctr">
                        <a:lnSpc>
                          <a:spcPct val="80000"/>
                        </a:lnSpc>
                        <a:defRPr>
                          <a:sym typeface="Calibri"/>
                        </a:defRPr>
                      </a:pPr>
                      <a:r>
                        <a:t>11,745,000</a:t>
                      </a:r>
                    </a:p>
                    <a:p>
                      <a:pPr algn="ctr">
                        <a:lnSpc>
                          <a:spcPct val="80000"/>
                        </a:lnSpc>
                        <a:defRPr>
                          <a:sym typeface="Calibri"/>
                        </a:defRPr>
                      </a:pPr>
                      <a:r>
                        <a:t>12,110,000</a:t>
                      </a:r>
                    </a:p>
                  </a:txBody>
                  <a:tcPr marL="21349" marR="21349" marT="21349" marB="21349" anchor="t" anchorCtr="0" horzOverflow="overflow">
                    <a:lnL w="12700">
                      <a:miter lim="400000"/>
                    </a:lnL>
                    <a:lnR w="12700">
                      <a:miter lim="400000"/>
                    </a:lnR>
                    <a:lnT w="12700">
                      <a:miter lim="400000"/>
                    </a:lnT>
                    <a:lnB w="12700">
                      <a:miter lim="400000"/>
                    </a:lnB>
                    <a:noFill/>
                  </a:tcPr>
                </a:tc>
              </a:tr>
            </a:tbl>
          </a:graphicData>
        </a:graphic>
      </p:graphicFrame>
      <p:sp>
        <p:nvSpPr>
          <p:cNvPr id="3330" name="Shape 3330" descr="TextBox 3"/>
          <p:cNvSpPr/>
          <p:nvPr/>
        </p:nvSpPr>
        <p:spPr>
          <a:xfrm>
            <a:off x="6436235" y="1854834"/>
            <a:ext cx="21336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Coverts 1,000 / day</a:t>
            </a:r>
          </a:p>
        </p:txBody>
      </p:sp>
      <p:sp>
        <p:nvSpPr>
          <p:cNvPr id="3331" name="Shape 3331" descr="TextBox 14"/>
          <p:cNvSpPr/>
          <p:nvPr/>
        </p:nvSpPr>
        <p:spPr>
          <a:xfrm>
            <a:off x="576830" y="1854834"/>
            <a:ext cx="21336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Disciples 1 per year</a:t>
            </a:r>
          </a:p>
        </p:txBody>
      </p:sp>
      <p:graphicFrame>
        <p:nvGraphicFramePr>
          <p:cNvPr id="3332" name="Table 3332" descr="Table 15"/>
          <p:cNvGraphicFramePr/>
          <p:nvPr/>
        </p:nvGraphicFramePr>
        <p:xfrm>
          <a:off x="2710429" y="1600200"/>
          <a:ext cx="3380242" cy="9003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90120"/>
                <a:gridCol w="1690120"/>
              </a:tblGrid>
              <a:tr h="900375">
                <a:tc>
                  <a:txBody>
                    <a:bodyPr/>
                    <a:lstStyle/>
                    <a:p>
                      <a:pPr algn="ctr">
                        <a:lnSpc>
                          <a:spcPct val="80000"/>
                        </a:lnSpc>
                        <a:defRPr sz="1800">
                          <a:solidFill>
                            <a:srgbClr val="000000"/>
                          </a:solidFill>
                        </a:defRPr>
                      </a:pPr>
                      <a:r>
                        <a:rPr sz="1200">
                          <a:solidFill>
                            <a:srgbClr val="262626"/>
                          </a:solidFill>
                          <a:sym typeface="Calibri"/>
                        </a:rPr>
                        <a:t>DISCIPLES
1
2
4
8</a:t>
                      </a:r>
                    </a:p>
                  </a:txBody>
                  <a:tcPr marL="21349" marR="21349" marT="21349" marB="21349" anchor="t" anchorCtr="0" horzOverflow="overflow">
                    <a:lnL w="12700">
                      <a:miter lim="400000"/>
                    </a:lnL>
                    <a:lnR w="12700">
                      <a:miter lim="400000"/>
                    </a:lnR>
                    <a:lnT w="12700">
                      <a:miter lim="400000"/>
                    </a:lnT>
                    <a:lnB w="12700">
                      <a:miter lim="400000"/>
                    </a:lnB>
                    <a:noFill/>
                  </a:tcPr>
                </a:tc>
                <a:tc>
                  <a:txBody>
                    <a:bodyPr/>
                    <a:lstStyle/>
                    <a:p>
                      <a:pPr algn="ctr">
                        <a:lnSpc>
                          <a:spcPct val="80000"/>
                        </a:lnSpc>
                        <a:defRPr>
                          <a:sym typeface="Calibri"/>
                        </a:defRPr>
                      </a:pPr>
                      <a:r>
                        <a:t>CONVERTS</a:t>
                      </a:r>
                    </a:p>
                    <a:p>
                      <a:pPr algn="ctr">
                        <a:lnSpc>
                          <a:spcPct val="80000"/>
                        </a:lnSpc>
                        <a:defRPr>
                          <a:sym typeface="Calibri"/>
                        </a:defRPr>
                      </a:pPr>
                      <a:r>
                        <a:t>365,000</a:t>
                      </a:r>
                    </a:p>
                    <a:p>
                      <a:pPr algn="ctr">
                        <a:lnSpc>
                          <a:spcPct val="80000"/>
                        </a:lnSpc>
                        <a:defRPr>
                          <a:sym typeface="Calibri"/>
                        </a:defRPr>
                      </a:pPr>
                      <a:r>
                        <a:t>730,000</a:t>
                      </a:r>
                    </a:p>
                    <a:p>
                      <a:pPr algn="ctr">
                        <a:lnSpc>
                          <a:spcPct val="80000"/>
                        </a:lnSpc>
                        <a:defRPr>
                          <a:sym typeface="Calibri"/>
                        </a:defRPr>
                      </a:pPr>
                      <a:r>
                        <a:t>1,095,000</a:t>
                      </a:r>
                    </a:p>
                    <a:p>
                      <a:pPr algn="ctr">
                        <a:lnSpc>
                          <a:spcPct val="80000"/>
                        </a:lnSpc>
                        <a:defRPr>
                          <a:sym typeface="Calibri"/>
                        </a:defRPr>
                      </a:pPr>
                      <a:r>
                        <a:t>1,460,000</a:t>
                      </a:r>
                    </a:p>
                  </a:txBody>
                  <a:tcPr marL="21349" marR="21349" marT="21349" marB="21349" anchor="t" anchorCtr="0" horzOverflow="overflow">
                    <a:lnL w="12700">
                      <a:miter lim="400000"/>
                    </a:lnL>
                    <a:lnR w="12700">
                      <a:miter lim="400000"/>
                    </a:lnR>
                    <a:lnT w="12700">
                      <a:miter lim="400000"/>
                    </a:lnT>
                    <a:lnB w="12700">
                      <a:miter lim="400000"/>
                    </a:lnB>
                    <a:noFill/>
                  </a:tcPr>
                </a:tc>
              </a:tr>
            </a:tbl>
          </a:graphicData>
        </a:graphic>
      </p:graphicFrame>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3330"/>
                                        </p:tgtEl>
                                        <p:attrNameLst>
                                          <p:attrName>style.visibility</p:attrName>
                                        </p:attrNameLst>
                                      </p:cBhvr>
                                      <p:to>
                                        <p:strVal val="visible"/>
                                      </p:to>
                                    </p:set>
                                    <p:animEffect filter="dissolve" transition="in">
                                      <p:cBhvr>
                                        <p:cTn id="13" dur="500"/>
                                        <p:tgtEl>
                                          <p:spTgt spid="3330"/>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3331"/>
                                        </p:tgtEl>
                                        <p:attrNameLst>
                                          <p:attrName>style.visibility</p:attrName>
                                        </p:attrNameLst>
                                      </p:cBhvr>
                                      <p:to>
                                        <p:strVal val="visible"/>
                                      </p:to>
                                    </p:set>
                                    <p:animEffect filter="dissolve" transition="in">
                                      <p:cBhvr>
                                        <p:cTn id="18" dur="500"/>
                                        <p:tgtEl>
                                          <p:spTgt spid="3331"/>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2" grpId="4" fill="hold">
                                  <p:stCondLst>
                                    <p:cond delay="0"/>
                                  </p:stCondLst>
                                  <p:iterate type="el" backwards="0">
                                    <p:tmAbs val="0"/>
                                  </p:iterate>
                                  <p:childTnLst>
                                    <p:set>
                                      <p:cBhvr>
                                        <p:cTn id="22" fill="hold"/>
                                        <p:tgtEl>
                                          <p:spTgt spid="3332"/>
                                        </p:tgtEl>
                                        <p:attrNameLst>
                                          <p:attrName>style.visibility</p:attrName>
                                        </p:attrNameLst>
                                      </p:cBhvr>
                                      <p:to>
                                        <p:strVal val="visible"/>
                                      </p:to>
                                    </p:set>
                                    <p:animEffect filter="wipe(up)" transition="in">
                                      <p:cBhvr>
                                        <p:cTn id="23" dur="6000"/>
                                        <p:tgtEl>
                                          <p:spTgt spid="3332"/>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2" grpId="5" fill="hold">
                                  <p:stCondLst>
                                    <p:cond delay="0"/>
                                  </p:stCondLst>
                                  <p:iterate type="el" backwards="0">
                                    <p:tmAbs val="0"/>
                                  </p:iterate>
                                  <p:childTnLst>
                                    <p:set>
                                      <p:cBhvr>
                                        <p:cTn id="27" fill="hold"/>
                                        <p:tgtEl>
                                          <p:spTgt spid="3329"/>
                                        </p:tgtEl>
                                        <p:attrNameLst>
                                          <p:attrName>style.visibility</p:attrName>
                                        </p:attrNameLst>
                                      </p:cBhvr>
                                      <p:to>
                                        <p:strVal val="visible"/>
                                      </p:to>
                                    </p:set>
                                    <p:animEffect filter="wipe(up)" transition="in">
                                      <p:cBhvr>
                                        <p:cTn id="28" dur="6000"/>
                                        <p:tgtEl>
                                          <p:spTgt spid="3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2" grpId="4"/>
      <p:bldP build="whole" bldLvl="1" animBg="1" rev="0" advAuto="0" spid="3331" grpId="3"/>
      <p:bldP build="p" bldLvl="1" animBg="1" rev="0" advAuto="0" spid="3328" grpId="1"/>
      <p:bldP build="whole" bldLvl="1" animBg="1" rev="0" advAuto="0" spid="3329" grpId="5"/>
      <p:bldP build="whole" bldLvl="1" animBg="1" rev="0" advAuto="0" spid="3330"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6" name="Shape 3336" descr="Slide Number Placeholder 59"/>
          <p:cNvSpPr/>
          <p:nvPr>
            <p:ph type="sldNum" sz="quarter" idx="2"/>
          </p:nvPr>
        </p:nvSpPr>
        <p:spPr>
          <a:xfrm>
            <a:off x="8497902" y="6456345"/>
            <a:ext cx="188898" cy="165148"/>
          </a:xfrm>
          <a:prstGeom prst="rect">
            <a:avLst/>
          </a:prstGeom>
          <a:extLst>
            <a:ext uri="{C572A759-6A51-4108-AA02-DFA0A04FC94B}">
              <ma14:wrappingTextBoxFlag xmlns:ma14="http://schemas.microsoft.com/office/mac/drawingml/2011/main" val="1"/>
            </a:ext>
          </a:extLst>
        </p:spPr>
        <p:txBody>
          <a:bodyPr/>
          <a:lstStyle>
            <a:lvl1pPr defTabSz="685800"/>
          </a:lstStyle>
          <a:p>
            <a:pPr/>
            <a:fld id="{86CB4B4D-7CA3-9044-876B-883B54F8677D}" type="slidenum"/>
          </a:p>
        </p:txBody>
      </p:sp>
      <p:sp>
        <p:nvSpPr>
          <p:cNvPr id="3337" name="Shape 3337" descr="Rectangle 59"/>
          <p:cNvSpPr/>
          <p:nvPr/>
        </p:nvSpPr>
        <p:spPr>
          <a:xfrm>
            <a:off x="0" y="-350520"/>
            <a:ext cx="9144000" cy="1691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
        <p:nvSpPr>
          <p:cNvPr id="3338" name="Shape 3338" descr="Content Placeholder 2"/>
          <p:cNvSpPr/>
          <p:nvPr/>
        </p:nvSpPr>
        <p:spPr>
          <a:xfrm>
            <a:off x="779462" y="1882587"/>
            <a:ext cx="7581901" cy="896502"/>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ctr">
              <a:spcBef>
                <a:spcPts val="600"/>
              </a:spcBef>
              <a:defRPr b="1" i="1" sz="2800">
                <a:solidFill>
                  <a:srgbClr val="FF0000">
                    <a:alpha val="81000"/>
                  </a:srgbClr>
                </a:solidFill>
                <a:latin typeface="Calisto MT"/>
                <a:ea typeface="Calisto MT"/>
                <a:cs typeface="Calisto MT"/>
                <a:sym typeface="Calisto MT"/>
              </a:defRPr>
            </a:lvl1pPr>
          </a:lstStyle>
          <a:p>
            <a:pPr/>
            <a:r>
              <a:t>How Wide Do You Need to Be?</a:t>
            </a:r>
            <a:endParaRPr sz="1500">
              <a:solidFill>
                <a:srgbClr val="2E507A">
                  <a:alpha val="81000"/>
                </a:srgbClr>
              </a:solidFill>
            </a:endParaRPr>
          </a:p>
        </p:txBody>
      </p:sp>
      <p:graphicFrame>
        <p:nvGraphicFramePr>
          <p:cNvPr id="3339" name="Table 3339" descr="Table 61"/>
          <p:cNvGraphicFramePr/>
          <p:nvPr/>
        </p:nvGraphicFramePr>
        <p:xfrm>
          <a:off x="1321052" y="4886959"/>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$125K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$15k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15 Rec</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3 + You</a:t>
                      </a:r>
                    </a:p>
                  </a:txBody>
                  <a:tcPr marL="45720" marR="45720" marT="45720" marB="45720" anchor="t" anchorCtr="0" horzOverflow="overflow">
                    <a:lnB w="38100">
                      <a:solidFill>
                        <a:srgbClr val="FFFFFF"/>
                      </a:solidFill>
                    </a:lnB>
                    <a:solidFill>
                      <a:schemeClr val="accent1"/>
                    </a:solidFill>
                  </a:tcPr>
                </a:tc>
              </a:tr>
            </a:tbl>
          </a:graphicData>
        </a:graphic>
      </p:graphicFrame>
      <p:graphicFrame>
        <p:nvGraphicFramePr>
          <p:cNvPr id="3340" name="Table 3340" descr="Table 62"/>
          <p:cNvGraphicFramePr/>
          <p:nvPr/>
        </p:nvGraphicFramePr>
        <p:xfrm>
          <a:off x="1321052" y="4516120"/>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$250K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$30k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30 Rec</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5 + You</a:t>
                      </a:r>
                    </a:p>
                  </a:txBody>
                  <a:tcPr marL="45720" marR="45720" marT="45720" marB="45720" anchor="t" anchorCtr="0" horzOverflow="overflow">
                    <a:lnB w="38100">
                      <a:solidFill>
                        <a:srgbClr val="FFFFFF"/>
                      </a:solidFill>
                    </a:lnB>
                    <a:solidFill>
                      <a:schemeClr val="accent1"/>
                    </a:solidFill>
                  </a:tcPr>
                </a:tc>
              </a:tr>
            </a:tbl>
          </a:graphicData>
        </a:graphic>
      </p:graphicFrame>
      <p:graphicFrame>
        <p:nvGraphicFramePr>
          <p:cNvPr id="3341" name="Table 3341" descr="Table 63"/>
          <p:cNvGraphicFramePr/>
          <p:nvPr/>
        </p:nvGraphicFramePr>
        <p:xfrm>
          <a:off x="1321052" y="4145279"/>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$350K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$50k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50 Rec</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10 + You</a:t>
                      </a:r>
                    </a:p>
                  </a:txBody>
                  <a:tcPr marL="45720" marR="45720" marT="45720" marB="45720" anchor="t" anchorCtr="0" horzOverflow="overflow">
                    <a:lnB w="38100">
                      <a:solidFill>
                        <a:srgbClr val="FFFFFF"/>
                      </a:solidFill>
                    </a:lnB>
                    <a:solidFill>
                      <a:schemeClr val="accent1"/>
                    </a:solidFill>
                  </a:tcPr>
                </a:tc>
              </a:tr>
            </a:tbl>
          </a:graphicData>
        </a:graphic>
      </p:graphicFrame>
      <p:graphicFrame>
        <p:nvGraphicFramePr>
          <p:cNvPr id="3342" name="Table 3342" descr="Table 64"/>
          <p:cNvGraphicFramePr/>
          <p:nvPr/>
        </p:nvGraphicFramePr>
        <p:xfrm>
          <a:off x="1321052" y="3774440"/>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$500k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$75k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75 Rec</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15 + You</a:t>
                      </a:r>
                    </a:p>
                  </a:txBody>
                  <a:tcPr marL="45720" marR="45720" marT="45720" marB="45720" anchor="t" anchorCtr="0" horzOverflow="overflow">
                    <a:lnB w="38100">
                      <a:solidFill>
                        <a:srgbClr val="FFFFFF"/>
                      </a:solidFill>
                    </a:lnB>
                    <a:solidFill>
                      <a:schemeClr val="accent1"/>
                    </a:solidFill>
                  </a:tcPr>
                </a:tc>
              </a:tr>
            </a:tbl>
          </a:graphicData>
        </a:graphic>
      </p:graphicFrame>
      <p:graphicFrame>
        <p:nvGraphicFramePr>
          <p:cNvPr id="3343" name="Table 3343" descr="Table 65"/>
          <p:cNvGraphicFramePr/>
          <p:nvPr/>
        </p:nvGraphicFramePr>
        <p:xfrm>
          <a:off x="1321052" y="3403600"/>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$750k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$100k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100 Rec</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20 + You</a:t>
                      </a:r>
                    </a:p>
                  </a:txBody>
                  <a:tcPr marL="45720" marR="45720" marT="45720" marB="45720" anchor="t" anchorCtr="0" horzOverflow="overflow">
                    <a:lnB w="38100">
                      <a:solidFill>
                        <a:srgbClr val="FFFFFF"/>
                      </a:solidFill>
                    </a:lnB>
                    <a:solidFill>
                      <a:schemeClr val="accent1"/>
                    </a:solidFill>
                  </a:tcPr>
                </a:tc>
              </a:tr>
            </a:tbl>
          </a:graphicData>
        </a:graphic>
      </p:graphicFrame>
      <p:graphicFrame>
        <p:nvGraphicFramePr>
          <p:cNvPr id="3344" name="Table 3344" descr="Table 66"/>
          <p:cNvGraphicFramePr/>
          <p:nvPr/>
        </p:nvGraphicFramePr>
        <p:xfrm>
          <a:off x="1321052" y="2593669"/>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Income</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Premium</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Recruits</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Width</a:t>
                      </a:r>
                    </a:p>
                  </a:txBody>
                  <a:tcPr marL="45720" marR="45720" marT="45720" marB="45720" anchor="t" anchorCtr="0" horzOverflow="overflow">
                    <a:lnB w="38100">
                      <a:solidFill>
                        <a:srgbClr val="FFFFFF"/>
                      </a:solidFill>
                    </a:lnB>
                    <a:solidFill>
                      <a:schemeClr val="accent1"/>
                    </a:solidFill>
                  </a:tcPr>
                </a:tc>
              </a:tr>
            </a:tbl>
          </a:graphicData>
        </a:graphic>
      </p:graphicFrame>
      <p:graphicFrame>
        <p:nvGraphicFramePr>
          <p:cNvPr id="3345" name="Table 3345" descr="Table 67"/>
          <p:cNvGraphicFramePr/>
          <p:nvPr/>
        </p:nvGraphicFramePr>
        <p:xfrm>
          <a:off x="1321052" y="3005620"/>
          <a:ext cx="6096001"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24000"/>
                <a:gridCol w="1524000"/>
                <a:gridCol w="1524000"/>
                <a:gridCol w="1524000"/>
              </a:tblGrid>
              <a:tr h="370840">
                <a:tc>
                  <a:txBody>
                    <a:bodyPr/>
                    <a:lstStyle/>
                    <a:p>
                      <a:pPr algn="l" defTabSz="514350">
                        <a:defRPr sz="1800">
                          <a:solidFill>
                            <a:srgbClr val="000000"/>
                          </a:solidFill>
                        </a:defRPr>
                      </a:pPr>
                      <a:r>
                        <a:rPr b="1" sz="1600">
                          <a:solidFill>
                            <a:srgbClr val="262626"/>
                          </a:solidFill>
                          <a:sym typeface="Calibri"/>
                        </a:rPr>
                        <a:t>$1 million</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$150k</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150 Rec</a:t>
                      </a:r>
                    </a:p>
                  </a:txBody>
                  <a:tcPr marL="45720" marR="45720" marT="45720" marB="45720" anchor="t" anchorCtr="0" horzOverflow="overflow">
                    <a:lnB w="38100">
                      <a:solidFill>
                        <a:srgbClr val="FFFFFF"/>
                      </a:solidFill>
                    </a:lnB>
                    <a:solidFill>
                      <a:schemeClr val="accent1"/>
                    </a:solidFill>
                  </a:tcPr>
                </a:tc>
                <a:tc>
                  <a:txBody>
                    <a:bodyPr/>
                    <a:lstStyle/>
                    <a:p>
                      <a:pPr algn="l" defTabSz="514350">
                        <a:defRPr sz="1800">
                          <a:solidFill>
                            <a:srgbClr val="000000"/>
                          </a:solidFill>
                        </a:defRPr>
                      </a:pPr>
                      <a:r>
                        <a:rPr b="1" sz="1600">
                          <a:solidFill>
                            <a:srgbClr val="262626"/>
                          </a:solidFill>
                          <a:sym typeface="Calibri"/>
                        </a:rPr>
                        <a:t>25 + You</a:t>
                      </a:r>
                    </a:p>
                  </a:txBody>
                  <a:tcPr marL="45720" marR="45720" marT="45720" marB="45720" anchor="t" anchorCtr="0" horzOverflow="overflow">
                    <a:lnB w="38100">
                      <a:solidFill>
                        <a:srgbClr val="FFFFFF"/>
                      </a:solidFill>
                    </a:lnB>
                    <a:solidFill>
                      <a:schemeClr val="accent1"/>
                    </a:solidFill>
                  </a:tcPr>
                </a:tc>
              </a:tr>
            </a:tbl>
          </a:graphicData>
        </a:graphic>
      </p:graphicFrame>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3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33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33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33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33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33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33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el" backwards="0">
                                    <p:tmAbs val="0"/>
                                  </p:iterate>
                                  <p:childTnLst>
                                    <p:set>
                                      <p:cBhvr>
                                        <p:cTn id="36" fill="hold"/>
                                        <p:tgtEl>
                                          <p:spTgt spid="33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333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3" grpId="7"/>
      <p:bldP build="whole" bldLvl="1" animBg="1" rev="0" advAuto="0" spid="3339" grpId="3"/>
      <p:bldP build="p" bldLvl="5" animBg="1" rev="0" advAuto="0" spid="3338" grpId="1"/>
      <p:bldP build="whole" bldLvl="1" animBg="1" rev="0" advAuto="0" spid="3340" grpId="4"/>
      <p:bldP build="whole" bldLvl="1" animBg="1" rev="0" advAuto="0" spid="3342" grpId="6"/>
      <p:bldP build="whole" bldLvl="1" animBg="1" rev="0" advAuto="0" spid="3344" grpId="2"/>
      <p:bldP build="whole" bldLvl="1" animBg="1" rev="0" advAuto="0" spid="3341" grpId="5"/>
      <p:bldP build="whole" bldLvl="1" animBg="1" rev="0" advAuto="0" spid="3345" grpId="8"/>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7" name="Shape 3347" descr="Title 6"/>
          <p:cNvSpPr/>
          <p:nvPr/>
        </p:nvSpPr>
        <p:spPr>
          <a:xfrm>
            <a:off x="2000250" y="1500200"/>
            <a:ext cx="5143500" cy="546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1" indent="0" algn="ctr" defTabSz="685800">
              <a:defRPr b="1" spc="-85" sz="3700">
                <a:ln w="9525">
                  <a:solidFill>
                    <a:srgbClr val="DFDFDF"/>
                  </a:solidFill>
                </a:ln>
                <a:effectLst>
                  <a:outerShdw sx="100000" sy="100000" kx="0" ky="0" algn="b" rotWithShape="0" blurRad="38100" dist="0" dir="0">
                    <a:srgbClr val="000000">
                      <a:alpha val="25000"/>
                    </a:srgbClr>
                  </a:outerShdw>
                </a:effectLst>
              </a:defRPr>
            </a:pPr>
            <a:r>
              <a:t>BUILDING STAGES:</a:t>
            </a:r>
          </a:p>
        </p:txBody>
      </p:sp>
      <p:sp>
        <p:nvSpPr>
          <p:cNvPr id="3348" name="Shape 3348" descr="Rectangle 5"/>
          <p:cNvSpPr/>
          <p:nvPr/>
        </p:nvSpPr>
        <p:spPr>
          <a:xfrm>
            <a:off x="3971928" y="4538069"/>
            <a:ext cx="1374389"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30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Engage</a:t>
            </a:r>
          </a:p>
        </p:txBody>
      </p:sp>
      <p:sp>
        <p:nvSpPr>
          <p:cNvPr id="3349" name="Shape 3349" descr="Rectangle 6"/>
          <p:cNvSpPr/>
          <p:nvPr/>
        </p:nvSpPr>
        <p:spPr>
          <a:xfrm>
            <a:off x="3800478" y="4019255"/>
            <a:ext cx="1690834"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30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Enlisting</a:t>
            </a:r>
          </a:p>
        </p:txBody>
      </p:sp>
      <p:sp>
        <p:nvSpPr>
          <p:cNvPr id="3350" name="Shape 3350" descr="Rectangle 8"/>
          <p:cNvSpPr/>
          <p:nvPr/>
        </p:nvSpPr>
        <p:spPr>
          <a:xfrm>
            <a:off x="3629028" y="3466508"/>
            <a:ext cx="1966166"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30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Equipping</a:t>
            </a:r>
          </a:p>
        </p:txBody>
      </p:sp>
      <p:sp>
        <p:nvSpPr>
          <p:cNvPr id="3351" name="Shape 3351" descr="Rectangle 9"/>
          <p:cNvSpPr/>
          <p:nvPr/>
        </p:nvSpPr>
        <p:spPr>
          <a:xfrm>
            <a:off x="3500439" y="2952157"/>
            <a:ext cx="2347911" cy="599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30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Empowering</a:t>
            </a:r>
          </a:p>
        </p:txBody>
      </p:sp>
      <p:sp>
        <p:nvSpPr>
          <p:cNvPr id="3352" name="Shape 3352" descr="Rectangle 10"/>
          <p:cNvSpPr/>
          <p:nvPr/>
        </p:nvSpPr>
        <p:spPr>
          <a:xfrm>
            <a:off x="3414714" y="2294040"/>
            <a:ext cx="2818766" cy="840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indent="0" defTabSz="685800">
              <a:defRPr b="1" sz="45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pPr>
            <a:r>
              <a:t>Enlarging</a:t>
            </a:r>
            <a:r>
              <a:rPr i="1"/>
              <a:t> </a:t>
            </a:r>
          </a:p>
        </p:txBody>
      </p:sp>
      <p:sp>
        <p:nvSpPr>
          <p:cNvPr id="3353" name="Shape 3353" descr="Slide Number Placeholder 11"/>
          <p:cNvSpPr/>
          <p:nvPr>
            <p:ph type="sldNum" sz="quarter" idx="4294967295"/>
          </p:nvPr>
        </p:nvSpPr>
        <p:spPr>
          <a:xfrm>
            <a:off x="8497902" y="6456345"/>
            <a:ext cx="188898" cy="165148"/>
          </a:xfrm>
          <a:prstGeom prst="rect">
            <a:avLst/>
          </a:prstGeom>
          <a:extLst>
            <a:ext uri="{C572A759-6A51-4108-AA02-DFA0A04FC94B}">
              <ma14:wrappingTextBoxFlag xmlns:ma14="http://schemas.microsoft.com/office/mac/drawingml/2011/main" val="1"/>
            </a:ext>
          </a:extLst>
        </p:spPr>
        <p:txBody>
          <a:bodyPr/>
          <a:lstStyle>
            <a:lvl1pPr defTabSz="685800">
              <a:defRPr sz="600">
                <a:solidFill>
                  <a:srgbClr val="8D8D8D"/>
                </a:solidFill>
              </a:defRPr>
            </a:lvl1pPr>
          </a:lstStyle>
          <a:p>
            <a:pPr/>
            <a:fld id="{86CB4B4D-7CA3-9044-876B-883B54F8677D}" type="slidenum"/>
          </a:p>
        </p:txBody>
      </p:sp>
      <p:sp>
        <p:nvSpPr>
          <p:cNvPr id="3354" name="Shape 3354"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347"/>
                                        </p:tgtEl>
                                        <p:attrNameLst>
                                          <p:attrName>style.visibility</p:attrName>
                                        </p:attrNameLst>
                                      </p:cBhvr>
                                      <p:to>
                                        <p:strVal val="visible"/>
                                      </p:to>
                                    </p:set>
                                    <p:animEffect filter="dissolve" transition="in">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48"/>
                                        </p:tgtEl>
                                        <p:attrNameLst>
                                          <p:attrName>style.visibility</p:attrName>
                                        </p:attrNameLst>
                                      </p:cBhvr>
                                      <p:to>
                                        <p:strVal val="visible"/>
                                      </p:to>
                                    </p:set>
                                    <p:animEffect filter="dissolve" transition="in">
                                      <p:cBhvr>
                                        <p:cTn id="12" dur="500"/>
                                        <p:tgtEl>
                                          <p:spTgt spid="334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49"/>
                                        </p:tgtEl>
                                        <p:attrNameLst>
                                          <p:attrName>style.visibility</p:attrName>
                                        </p:attrNameLst>
                                      </p:cBhvr>
                                      <p:to>
                                        <p:strVal val="visible"/>
                                      </p:to>
                                    </p:set>
                                    <p:animEffect filter="dissolve" transition="in">
                                      <p:cBhvr>
                                        <p:cTn id="17" dur="500"/>
                                        <p:tgtEl>
                                          <p:spTgt spid="334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350"/>
                                        </p:tgtEl>
                                        <p:attrNameLst>
                                          <p:attrName>style.visibility</p:attrName>
                                        </p:attrNameLst>
                                      </p:cBhvr>
                                      <p:to>
                                        <p:strVal val="visible"/>
                                      </p:to>
                                    </p:set>
                                    <p:animEffect filter="dissolve" transition="in">
                                      <p:cBhvr>
                                        <p:cTn id="22" dur="500"/>
                                        <p:tgtEl>
                                          <p:spTgt spid="335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351"/>
                                        </p:tgtEl>
                                        <p:attrNameLst>
                                          <p:attrName>style.visibility</p:attrName>
                                        </p:attrNameLst>
                                      </p:cBhvr>
                                      <p:to>
                                        <p:strVal val="visible"/>
                                      </p:to>
                                    </p:set>
                                    <p:animEffect filter="dissolve" transition="in">
                                      <p:cBhvr>
                                        <p:cTn id="27" dur="500"/>
                                        <p:tgtEl>
                                          <p:spTgt spid="335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352"/>
                                        </p:tgtEl>
                                        <p:attrNameLst>
                                          <p:attrName>style.visibility</p:attrName>
                                        </p:attrNameLst>
                                      </p:cBhvr>
                                      <p:to>
                                        <p:strVal val="visible"/>
                                      </p:to>
                                    </p:set>
                                    <p:animEffect filter="dissolve" transition="in">
                                      <p:cBhvr>
                                        <p:cTn id="32" dur="500"/>
                                        <p:tgtEl>
                                          <p:spTgt spid="3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50" grpId="4"/>
      <p:bldP build="whole" bldLvl="1" animBg="1" rev="0" advAuto="0" spid="3351" grpId="5"/>
      <p:bldP build="whole" bldLvl="1" animBg="1" rev="0" advAuto="0" spid="3347" grpId="1"/>
      <p:bldP build="whole" bldLvl="1" animBg="1" rev="0" advAuto="0" spid="3352" grpId="6"/>
      <p:bldP build="whole" bldLvl="1" animBg="1" rev="0" advAuto="0" spid="3349" grpId="3"/>
      <p:bldP build="whole" bldLvl="1" animBg="1" rev="0" advAuto="0" spid="3348"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361" name="Group 3361" descr="Group 2"/>
          <p:cNvGrpSpPr/>
          <p:nvPr/>
        </p:nvGrpSpPr>
        <p:grpSpPr>
          <a:xfrm>
            <a:off x="2986088" y="2914651"/>
            <a:ext cx="3429001" cy="1023343"/>
            <a:chOff x="0" y="0"/>
            <a:chExt cx="3429000" cy="1023341"/>
          </a:xfrm>
        </p:grpSpPr>
        <p:grpSp>
          <p:nvGrpSpPr>
            <p:cNvPr id="3359" name="Group 3359" descr="AutoShape 3"/>
            <p:cNvGrpSpPr/>
            <p:nvPr/>
          </p:nvGrpSpPr>
          <p:grpSpPr>
            <a:xfrm>
              <a:off x="0" y="5357"/>
              <a:ext cx="3429001" cy="1017985"/>
              <a:chOff x="0" y="0"/>
              <a:chExt cx="3429000" cy="1017984"/>
            </a:xfrm>
          </p:grpSpPr>
          <p:sp>
            <p:nvSpPr>
              <p:cNvPr id="3356" name="Shape 3356"/>
              <p:cNvSpPr/>
              <p:nvPr/>
            </p:nvSpPr>
            <p:spPr>
              <a:xfrm rot="5400000">
                <a:off x="1205508" y="-1205509"/>
                <a:ext cx="1017985" cy="3429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EEECE1"/>
              </a:solidFill>
              <a:ln w="12700" cap="flat">
                <a:noFill/>
                <a:miter lim="400000"/>
              </a:ln>
              <a:effectLst/>
            </p:spPr>
            <p:txBody>
              <a:bodyPr wrap="square" lIns="45719" tIns="45719" rIns="45719" bIns="45719" numCol="1" anchor="ctr">
                <a:noAutofit/>
              </a:bodyPr>
              <a:lstStyle/>
              <a:p>
                <a:pPr defTabSz="685800">
                  <a:defRPr sz="1000">
                    <a:solidFill>
                      <a:srgbClr val="000000"/>
                    </a:solidFill>
                  </a:defRPr>
                </a:pPr>
              </a:p>
            </p:txBody>
          </p:sp>
          <p:sp>
            <p:nvSpPr>
              <p:cNvPr id="3357" name="Shape 3357"/>
              <p:cNvSpPr/>
              <p:nvPr/>
            </p:nvSpPr>
            <p:spPr>
              <a:xfrm rot="5400000">
                <a:off x="2491381" y="80365"/>
                <a:ext cx="1017985" cy="857254"/>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defTabSz="685800">
                  <a:defRPr sz="1000">
                    <a:solidFill>
                      <a:srgbClr val="000000"/>
                    </a:solidFill>
                  </a:defRPr>
                </a:pPr>
              </a:p>
            </p:txBody>
          </p:sp>
          <p:sp>
            <p:nvSpPr>
              <p:cNvPr id="3358" name="Shape 3358"/>
              <p:cNvSpPr/>
              <p:nvPr/>
            </p:nvSpPr>
            <p:spPr>
              <a:xfrm rot="5400000">
                <a:off x="1205508" y="-1205509"/>
                <a:ext cx="1017985" cy="3429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000000"/>
                </a:solidFill>
                <a:prstDash val="solid"/>
                <a:round/>
              </a:ln>
              <a:effectLst/>
            </p:spPr>
            <p:txBody>
              <a:bodyPr wrap="square" lIns="45719" tIns="45719" rIns="45719" bIns="45719" numCol="1" anchor="ctr">
                <a:noAutofit/>
              </a:bodyPr>
              <a:lstStyle/>
              <a:p>
                <a:pPr defTabSz="685800">
                  <a:defRPr sz="1000">
                    <a:solidFill>
                      <a:srgbClr val="000000"/>
                    </a:solidFill>
                  </a:defRPr>
                </a:pPr>
              </a:p>
            </p:txBody>
          </p:sp>
        </p:grpSp>
        <p:sp>
          <p:nvSpPr>
            <p:cNvPr id="3360" name="Shape 3360" descr="WordArt 4"/>
            <p:cNvSpPr/>
            <p:nvPr/>
          </p:nvSpPr>
          <p:spPr>
            <a:xfrm>
              <a:off x="300037" y="-1"/>
              <a:ext cx="2828926" cy="385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486918">
                <a:defRPr sz="2130">
                  <a:ln w="4801">
                    <a:solidFill>
                      <a:srgbClr val="000000"/>
                    </a:solidFill>
                  </a:ln>
                  <a:solidFill>
                    <a:srgbClr val="FFFFFF">
                      <a:alpha val="50195"/>
                    </a:srgbClr>
                  </a:solidFill>
                  <a:effectLst>
                    <a:outerShdw sx="100000" sy="100000" kx="0" ky="0" algn="b" rotWithShape="0" blurRad="0" dist="25503" dir="2700000">
                      <a:srgbClr val="808080">
                        <a:alpha val="79999"/>
                      </a:srgbClr>
                    </a:outerShdw>
                  </a:effectLst>
                  <a:latin typeface="Arial Black"/>
                  <a:ea typeface="Arial Black"/>
                  <a:cs typeface="Arial Black"/>
                  <a:sym typeface="Arial Black"/>
                </a:defRPr>
              </a:lvl1pPr>
            </a:lstStyle>
            <a:p>
              <a:pPr/>
              <a:r>
                <a:t>The System</a:t>
              </a:r>
            </a:p>
          </p:txBody>
        </p:sp>
      </p:grpSp>
      <p:sp>
        <p:nvSpPr>
          <p:cNvPr id="3362" name="Shape 3362" descr="AutoShape 6"/>
          <p:cNvSpPr/>
          <p:nvPr/>
        </p:nvSpPr>
        <p:spPr>
          <a:xfrm>
            <a:off x="2557463" y="3257550"/>
            <a:ext cx="428626" cy="342900"/>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grpSp>
        <p:nvGrpSpPr>
          <p:cNvPr id="3367" name="Group 3367" descr="Group 7"/>
          <p:cNvGrpSpPr/>
          <p:nvPr/>
        </p:nvGrpSpPr>
        <p:grpSpPr>
          <a:xfrm>
            <a:off x="3843337" y="2314575"/>
            <a:ext cx="428626" cy="728663"/>
            <a:chOff x="0" y="0"/>
            <a:chExt cx="428625" cy="728662"/>
          </a:xfrm>
        </p:grpSpPr>
        <p:pic>
          <p:nvPicPr>
            <p:cNvPr id="3363" name="image36.pdf" descr="Picture 8"/>
            <p:cNvPicPr>
              <a:picLocks noChangeAspect="1"/>
            </p:cNvPicPr>
            <p:nvPr/>
          </p:nvPicPr>
          <p:blipFill>
            <a:blip r:embed="rId2">
              <a:extLst/>
            </a:blip>
            <a:srcRect l="72029" t="0" r="0" b="0"/>
            <a:stretch>
              <a:fillRect/>
            </a:stretch>
          </p:blipFill>
          <p:spPr>
            <a:xfrm>
              <a:off x="300037" y="257175"/>
              <a:ext cx="128589" cy="342901"/>
            </a:xfrm>
            <a:prstGeom prst="rect">
              <a:avLst/>
            </a:prstGeom>
            <a:ln w="12700" cap="flat">
              <a:noFill/>
              <a:miter lim="400000"/>
            </a:ln>
            <a:effectLst/>
          </p:spPr>
        </p:pic>
        <p:pic>
          <p:nvPicPr>
            <p:cNvPr id="3364" name="image36.pdf" descr="Picture 9"/>
            <p:cNvPicPr>
              <a:picLocks noChangeAspect="1"/>
            </p:cNvPicPr>
            <p:nvPr/>
          </p:nvPicPr>
          <p:blipFill>
            <a:blip r:embed="rId2">
              <a:extLst/>
            </a:blip>
            <a:srcRect l="72029" t="0" r="0" b="0"/>
            <a:stretch>
              <a:fillRect/>
            </a:stretch>
          </p:blipFill>
          <p:spPr>
            <a:xfrm>
              <a:off x="128587" y="257175"/>
              <a:ext cx="128588" cy="342901"/>
            </a:xfrm>
            <a:prstGeom prst="rect">
              <a:avLst/>
            </a:prstGeom>
            <a:ln w="12700" cap="flat">
              <a:noFill/>
              <a:miter lim="400000"/>
            </a:ln>
            <a:effectLst/>
          </p:spPr>
        </p:pic>
        <p:pic>
          <p:nvPicPr>
            <p:cNvPr id="3365" name="image36.pdf" descr="Picture 10"/>
            <p:cNvPicPr>
              <a:picLocks noChangeAspect="1"/>
            </p:cNvPicPr>
            <p:nvPr/>
          </p:nvPicPr>
          <p:blipFill>
            <a:blip r:embed="rId2">
              <a:extLst/>
            </a:blip>
            <a:srcRect l="72029" t="0" r="0" b="0"/>
            <a:stretch>
              <a:fillRect/>
            </a:stretch>
          </p:blipFill>
          <p:spPr>
            <a:xfrm>
              <a:off x="0" y="385762"/>
              <a:ext cx="128588" cy="342901"/>
            </a:xfrm>
            <a:prstGeom prst="rect">
              <a:avLst/>
            </a:prstGeom>
            <a:ln w="12700" cap="flat">
              <a:noFill/>
              <a:miter lim="400000"/>
            </a:ln>
            <a:effectLst/>
          </p:spPr>
        </p:pic>
        <p:pic>
          <p:nvPicPr>
            <p:cNvPr id="3366" name="image36.pdf" descr="Picture 11"/>
            <p:cNvPicPr>
              <a:picLocks noChangeAspect="1"/>
            </p:cNvPicPr>
            <p:nvPr/>
          </p:nvPicPr>
          <p:blipFill>
            <a:blip r:embed="rId2">
              <a:extLst/>
            </a:blip>
            <a:srcRect l="72029" t="0" r="0" b="0"/>
            <a:stretch>
              <a:fillRect/>
            </a:stretch>
          </p:blipFill>
          <p:spPr>
            <a:xfrm>
              <a:off x="0" y="0"/>
              <a:ext cx="128588" cy="342901"/>
            </a:xfrm>
            <a:prstGeom prst="rect">
              <a:avLst/>
            </a:prstGeom>
            <a:ln w="12700" cap="flat">
              <a:noFill/>
              <a:miter lim="400000"/>
            </a:ln>
            <a:effectLst/>
          </p:spPr>
        </p:pic>
      </p:grpSp>
      <p:grpSp>
        <p:nvGrpSpPr>
          <p:cNvPr id="3374" name="Group 3374" descr="Group 12"/>
          <p:cNvGrpSpPr/>
          <p:nvPr/>
        </p:nvGrpSpPr>
        <p:grpSpPr>
          <a:xfrm>
            <a:off x="3543300" y="3900487"/>
            <a:ext cx="557213" cy="900114"/>
            <a:chOff x="0" y="0"/>
            <a:chExt cx="557212" cy="900112"/>
          </a:xfrm>
        </p:grpSpPr>
        <p:pic>
          <p:nvPicPr>
            <p:cNvPr id="3368" name="image36.pdf" descr="Picture 13"/>
            <p:cNvPicPr>
              <a:picLocks noChangeAspect="1"/>
            </p:cNvPicPr>
            <p:nvPr/>
          </p:nvPicPr>
          <p:blipFill>
            <a:blip r:embed="rId2">
              <a:extLst/>
            </a:blip>
            <a:srcRect l="72029" t="0" r="0" b="0"/>
            <a:stretch>
              <a:fillRect/>
            </a:stretch>
          </p:blipFill>
          <p:spPr>
            <a:xfrm>
              <a:off x="300037" y="-1"/>
              <a:ext cx="128589" cy="342902"/>
            </a:xfrm>
            <a:prstGeom prst="rect">
              <a:avLst/>
            </a:prstGeom>
            <a:ln w="12700" cap="flat">
              <a:noFill/>
              <a:miter lim="400000"/>
            </a:ln>
            <a:effectLst/>
          </p:spPr>
        </p:pic>
        <p:pic>
          <p:nvPicPr>
            <p:cNvPr id="3369" name="image36.pdf" descr="Picture 14"/>
            <p:cNvPicPr>
              <a:picLocks noChangeAspect="1"/>
            </p:cNvPicPr>
            <p:nvPr/>
          </p:nvPicPr>
          <p:blipFill>
            <a:blip r:embed="rId2">
              <a:extLst/>
            </a:blip>
            <a:srcRect l="72029" t="0" r="0" b="0"/>
            <a:stretch>
              <a:fillRect/>
            </a:stretch>
          </p:blipFill>
          <p:spPr>
            <a:xfrm>
              <a:off x="128587" y="171450"/>
              <a:ext cx="128589" cy="342901"/>
            </a:xfrm>
            <a:prstGeom prst="rect">
              <a:avLst/>
            </a:prstGeom>
            <a:ln w="12700" cap="flat">
              <a:noFill/>
              <a:miter lim="400000"/>
            </a:ln>
            <a:effectLst/>
          </p:spPr>
        </p:pic>
        <p:pic>
          <p:nvPicPr>
            <p:cNvPr id="3370" name="image36.pdf" descr="Picture 15"/>
            <p:cNvPicPr>
              <a:picLocks noChangeAspect="1"/>
            </p:cNvPicPr>
            <p:nvPr/>
          </p:nvPicPr>
          <p:blipFill>
            <a:blip r:embed="rId2">
              <a:extLst/>
            </a:blip>
            <a:srcRect l="72029" t="0" r="0" b="0"/>
            <a:stretch>
              <a:fillRect/>
            </a:stretch>
          </p:blipFill>
          <p:spPr>
            <a:xfrm>
              <a:off x="300037" y="428625"/>
              <a:ext cx="128589" cy="342901"/>
            </a:xfrm>
            <a:prstGeom prst="rect">
              <a:avLst/>
            </a:prstGeom>
            <a:ln w="12700" cap="flat">
              <a:noFill/>
              <a:miter lim="400000"/>
            </a:ln>
            <a:effectLst/>
          </p:spPr>
        </p:pic>
        <p:pic>
          <p:nvPicPr>
            <p:cNvPr id="3371" name="image36.pdf" descr="Picture 16"/>
            <p:cNvPicPr>
              <a:picLocks noChangeAspect="1"/>
            </p:cNvPicPr>
            <p:nvPr/>
          </p:nvPicPr>
          <p:blipFill>
            <a:blip r:embed="rId2">
              <a:extLst/>
            </a:blip>
            <a:srcRect l="72029" t="0" r="0" b="0"/>
            <a:stretch>
              <a:fillRect/>
            </a:stretch>
          </p:blipFill>
          <p:spPr>
            <a:xfrm>
              <a:off x="428625" y="257175"/>
              <a:ext cx="128588" cy="342901"/>
            </a:xfrm>
            <a:prstGeom prst="rect">
              <a:avLst/>
            </a:prstGeom>
            <a:ln w="12700" cap="flat">
              <a:noFill/>
              <a:miter lim="400000"/>
            </a:ln>
            <a:effectLst/>
          </p:spPr>
        </p:pic>
        <p:pic>
          <p:nvPicPr>
            <p:cNvPr id="3372" name="image36.pdf" descr="Picture 17"/>
            <p:cNvPicPr>
              <a:picLocks noChangeAspect="1"/>
            </p:cNvPicPr>
            <p:nvPr/>
          </p:nvPicPr>
          <p:blipFill>
            <a:blip r:embed="rId2">
              <a:extLst/>
            </a:blip>
            <a:srcRect l="72029" t="0" r="0" b="0"/>
            <a:stretch>
              <a:fillRect/>
            </a:stretch>
          </p:blipFill>
          <p:spPr>
            <a:xfrm>
              <a:off x="0" y="471487"/>
              <a:ext cx="128588" cy="342901"/>
            </a:xfrm>
            <a:prstGeom prst="rect">
              <a:avLst/>
            </a:prstGeom>
            <a:ln w="12700" cap="flat">
              <a:noFill/>
              <a:miter lim="400000"/>
            </a:ln>
            <a:effectLst/>
          </p:spPr>
        </p:pic>
        <p:pic>
          <p:nvPicPr>
            <p:cNvPr id="3373" name="image36.pdf" descr="Picture 18"/>
            <p:cNvPicPr>
              <a:picLocks noChangeAspect="1"/>
            </p:cNvPicPr>
            <p:nvPr/>
          </p:nvPicPr>
          <p:blipFill>
            <a:blip r:embed="rId2">
              <a:extLst/>
            </a:blip>
            <a:srcRect l="72029" t="0" r="0" b="0"/>
            <a:stretch>
              <a:fillRect/>
            </a:stretch>
          </p:blipFill>
          <p:spPr>
            <a:xfrm>
              <a:off x="128587" y="557212"/>
              <a:ext cx="128589" cy="342901"/>
            </a:xfrm>
            <a:prstGeom prst="rect">
              <a:avLst/>
            </a:prstGeom>
            <a:ln w="12700" cap="flat">
              <a:noFill/>
              <a:miter lim="400000"/>
            </a:ln>
            <a:effectLst/>
          </p:spPr>
        </p:pic>
      </p:grpSp>
      <p:sp>
        <p:nvSpPr>
          <p:cNvPr id="3375" name="Shape 3375" descr="AutoShape 19"/>
          <p:cNvSpPr/>
          <p:nvPr/>
        </p:nvSpPr>
        <p:spPr>
          <a:xfrm>
            <a:off x="3714750" y="3257550"/>
            <a:ext cx="428625" cy="342900"/>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grpSp>
        <p:nvGrpSpPr>
          <p:cNvPr id="3382" name="Group 3382" descr="Group 20"/>
          <p:cNvGrpSpPr/>
          <p:nvPr/>
        </p:nvGrpSpPr>
        <p:grpSpPr>
          <a:xfrm>
            <a:off x="3157539" y="3000375"/>
            <a:ext cx="589361" cy="857250"/>
            <a:chOff x="0" y="0"/>
            <a:chExt cx="589359" cy="857250"/>
          </a:xfrm>
        </p:grpSpPr>
        <p:pic>
          <p:nvPicPr>
            <p:cNvPr id="3376" name="image36.pdf" descr="Picture 21"/>
            <p:cNvPicPr>
              <a:picLocks noChangeAspect="1"/>
            </p:cNvPicPr>
            <p:nvPr/>
          </p:nvPicPr>
          <p:blipFill>
            <a:blip r:embed="rId2">
              <a:extLst/>
            </a:blip>
            <a:srcRect l="72028" t="0" r="0" b="0"/>
            <a:stretch>
              <a:fillRect/>
            </a:stretch>
          </p:blipFill>
          <p:spPr>
            <a:xfrm>
              <a:off x="128587" y="0"/>
              <a:ext cx="160736" cy="428625"/>
            </a:xfrm>
            <a:prstGeom prst="rect">
              <a:avLst/>
            </a:prstGeom>
            <a:ln w="12700" cap="flat">
              <a:noFill/>
              <a:miter lim="400000"/>
            </a:ln>
            <a:effectLst/>
          </p:spPr>
        </p:pic>
        <p:pic>
          <p:nvPicPr>
            <p:cNvPr id="3377" name="image36.pdf" descr="Picture 22"/>
            <p:cNvPicPr>
              <a:picLocks noChangeAspect="1"/>
            </p:cNvPicPr>
            <p:nvPr/>
          </p:nvPicPr>
          <p:blipFill>
            <a:blip r:embed="rId2">
              <a:extLst/>
            </a:blip>
            <a:srcRect l="72028" t="0" r="0" b="0"/>
            <a:stretch>
              <a:fillRect/>
            </a:stretch>
          </p:blipFill>
          <p:spPr>
            <a:xfrm>
              <a:off x="0" y="214312"/>
              <a:ext cx="160735" cy="428626"/>
            </a:xfrm>
            <a:prstGeom prst="rect">
              <a:avLst/>
            </a:prstGeom>
            <a:ln w="12700" cap="flat">
              <a:noFill/>
              <a:miter lim="400000"/>
            </a:ln>
            <a:effectLst/>
          </p:spPr>
        </p:pic>
        <p:pic>
          <p:nvPicPr>
            <p:cNvPr id="3378" name="image36.pdf" descr="Picture 23"/>
            <p:cNvPicPr>
              <a:picLocks noChangeAspect="1"/>
            </p:cNvPicPr>
            <p:nvPr/>
          </p:nvPicPr>
          <p:blipFill>
            <a:blip r:embed="rId2">
              <a:extLst/>
            </a:blip>
            <a:srcRect l="72028" t="0" r="0" b="0"/>
            <a:stretch>
              <a:fillRect/>
            </a:stretch>
          </p:blipFill>
          <p:spPr>
            <a:xfrm>
              <a:off x="300037" y="428625"/>
              <a:ext cx="160736" cy="428625"/>
            </a:xfrm>
            <a:prstGeom prst="rect">
              <a:avLst/>
            </a:prstGeom>
            <a:ln w="12700" cap="flat">
              <a:noFill/>
              <a:miter lim="400000"/>
            </a:ln>
            <a:effectLst/>
          </p:spPr>
        </p:pic>
        <p:pic>
          <p:nvPicPr>
            <p:cNvPr id="3379" name="image36.pdf" descr="Picture 24"/>
            <p:cNvPicPr>
              <a:picLocks noChangeAspect="1"/>
            </p:cNvPicPr>
            <p:nvPr/>
          </p:nvPicPr>
          <p:blipFill>
            <a:blip r:embed="rId2">
              <a:extLst/>
            </a:blip>
            <a:srcRect l="72028" t="0" r="0" b="0"/>
            <a:stretch>
              <a:fillRect/>
            </a:stretch>
          </p:blipFill>
          <p:spPr>
            <a:xfrm>
              <a:off x="342900" y="0"/>
              <a:ext cx="160735" cy="428625"/>
            </a:xfrm>
            <a:prstGeom prst="rect">
              <a:avLst/>
            </a:prstGeom>
            <a:ln w="12700" cap="flat">
              <a:noFill/>
              <a:miter lim="400000"/>
            </a:ln>
            <a:effectLst/>
          </p:spPr>
        </p:pic>
        <p:pic>
          <p:nvPicPr>
            <p:cNvPr id="3380" name="image36.pdf" descr="Picture 25"/>
            <p:cNvPicPr>
              <a:picLocks noChangeAspect="1"/>
            </p:cNvPicPr>
            <p:nvPr/>
          </p:nvPicPr>
          <p:blipFill>
            <a:blip r:embed="rId2">
              <a:extLst/>
            </a:blip>
            <a:srcRect l="72028" t="0" r="0" b="0"/>
            <a:stretch>
              <a:fillRect/>
            </a:stretch>
          </p:blipFill>
          <p:spPr>
            <a:xfrm>
              <a:off x="171450" y="428625"/>
              <a:ext cx="160735" cy="428625"/>
            </a:xfrm>
            <a:prstGeom prst="rect">
              <a:avLst/>
            </a:prstGeom>
            <a:ln w="12700" cap="flat">
              <a:noFill/>
              <a:miter lim="400000"/>
            </a:ln>
            <a:effectLst/>
          </p:spPr>
        </p:pic>
        <p:pic>
          <p:nvPicPr>
            <p:cNvPr id="3381" name="image36.pdf" descr="Picture 26"/>
            <p:cNvPicPr>
              <a:picLocks noChangeAspect="1"/>
            </p:cNvPicPr>
            <p:nvPr/>
          </p:nvPicPr>
          <p:blipFill>
            <a:blip r:embed="rId2">
              <a:extLst/>
            </a:blip>
            <a:srcRect l="72028" t="0" r="0" b="0"/>
            <a:stretch>
              <a:fillRect/>
            </a:stretch>
          </p:blipFill>
          <p:spPr>
            <a:xfrm>
              <a:off x="428625" y="85725"/>
              <a:ext cx="160735" cy="428625"/>
            </a:xfrm>
            <a:prstGeom prst="rect">
              <a:avLst/>
            </a:prstGeom>
            <a:ln w="12700" cap="flat">
              <a:noFill/>
              <a:miter lim="400000"/>
            </a:ln>
            <a:effectLst/>
          </p:spPr>
        </p:pic>
      </p:grpSp>
      <p:grpSp>
        <p:nvGrpSpPr>
          <p:cNvPr id="3388" name="Group 3388" descr="Group 27"/>
          <p:cNvGrpSpPr/>
          <p:nvPr/>
        </p:nvGrpSpPr>
        <p:grpSpPr>
          <a:xfrm>
            <a:off x="4100514" y="3171825"/>
            <a:ext cx="792957" cy="771525"/>
            <a:chOff x="0" y="0"/>
            <a:chExt cx="792955" cy="771525"/>
          </a:xfrm>
        </p:grpSpPr>
        <p:pic>
          <p:nvPicPr>
            <p:cNvPr id="3383" name="image36.pdf" descr="Picture 28"/>
            <p:cNvPicPr>
              <a:picLocks noChangeAspect="1"/>
            </p:cNvPicPr>
            <p:nvPr/>
          </p:nvPicPr>
          <p:blipFill>
            <a:blip r:embed="rId2">
              <a:extLst/>
            </a:blip>
            <a:srcRect l="72029" t="0" r="0" b="0"/>
            <a:stretch>
              <a:fillRect/>
            </a:stretch>
          </p:blipFill>
          <p:spPr>
            <a:xfrm>
              <a:off x="0" y="0"/>
              <a:ext cx="192882" cy="514350"/>
            </a:xfrm>
            <a:prstGeom prst="rect">
              <a:avLst/>
            </a:prstGeom>
            <a:ln w="12700" cap="flat">
              <a:noFill/>
              <a:miter lim="400000"/>
            </a:ln>
            <a:effectLst/>
          </p:spPr>
        </p:pic>
        <p:pic>
          <p:nvPicPr>
            <p:cNvPr id="3384" name="image36.pdf" descr="Picture 29"/>
            <p:cNvPicPr>
              <a:picLocks noChangeAspect="1"/>
            </p:cNvPicPr>
            <p:nvPr/>
          </p:nvPicPr>
          <p:blipFill>
            <a:blip r:embed="rId2">
              <a:extLst/>
            </a:blip>
            <a:srcRect l="72029" t="0" r="0" b="0"/>
            <a:stretch>
              <a:fillRect/>
            </a:stretch>
          </p:blipFill>
          <p:spPr>
            <a:xfrm>
              <a:off x="278606" y="0"/>
              <a:ext cx="192882" cy="514350"/>
            </a:xfrm>
            <a:prstGeom prst="rect">
              <a:avLst/>
            </a:prstGeom>
            <a:ln w="12700" cap="flat">
              <a:noFill/>
              <a:miter lim="400000"/>
            </a:ln>
            <a:effectLst/>
          </p:spPr>
        </p:pic>
        <p:pic>
          <p:nvPicPr>
            <p:cNvPr id="3385" name="image36.pdf" descr="Picture 30"/>
            <p:cNvPicPr>
              <a:picLocks noChangeAspect="1"/>
            </p:cNvPicPr>
            <p:nvPr/>
          </p:nvPicPr>
          <p:blipFill>
            <a:blip r:embed="rId2">
              <a:extLst/>
            </a:blip>
            <a:srcRect l="72029" t="0" r="0" b="0"/>
            <a:stretch>
              <a:fillRect/>
            </a:stretch>
          </p:blipFill>
          <p:spPr>
            <a:xfrm>
              <a:off x="128587" y="257175"/>
              <a:ext cx="192882" cy="514350"/>
            </a:xfrm>
            <a:prstGeom prst="rect">
              <a:avLst/>
            </a:prstGeom>
            <a:ln w="12700" cap="flat">
              <a:noFill/>
              <a:miter lim="400000"/>
            </a:ln>
            <a:effectLst/>
          </p:spPr>
        </p:pic>
        <p:pic>
          <p:nvPicPr>
            <p:cNvPr id="3386" name="image36.pdf" descr="Picture 31"/>
            <p:cNvPicPr>
              <a:picLocks noChangeAspect="1"/>
            </p:cNvPicPr>
            <p:nvPr/>
          </p:nvPicPr>
          <p:blipFill>
            <a:blip r:embed="rId2">
              <a:extLst/>
            </a:blip>
            <a:srcRect l="72029" t="0" r="0" b="0"/>
            <a:stretch>
              <a:fillRect/>
            </a:stretch>
          </p:blipFill>
          <p:spPr>
            <a:xfrm>
              <a:off x="407193" y="257175"/>
              <a:ext cx="192882" cy="514350"/>
            </a:xfrm>
            <a:prstGeom prst="rect">
              <a:avLst/>
            </a:prstGeom>
            <a:ln w="12700" cap="flat">
              <a:noFill/>
              <a:miter lim="400000"/>
            </a:ln>
            <a:effectLst/>
          </p:spPr>
        </p:pic>
        <p:pic>
          <p:nvPicPr>
            <p:cNvPr id="3387" name="image36.pdf" descr="Picture 32"/>
            <p:cNvPicPr>
              <a:picLocks noChangeAspect="1"/>
            </p:cNvPicPr>
            <p:nvPr/>
          </p:nvPicPr>
          <p:blipFill>
            <a:blip r:embed="rId2">
              <a:extLst/>
            </a:blip>
            <a:srcRect l="72029" t="0" r="0" b="0"/>
            <a:stretch>
              <a:fillRect/>
            </a:stretch>
          </p:blipFill>
          <p:spPr>
            <a:xfrm>
              <a:off x="600074" y="128587"/>
              <a:ext cx="192882" cy="514351"/>
            </a:xfrm>
            <a:prstGeom prst="rect">
              <a:avLst/>
            </a:prstGeom>
            <a:ln w="12700" cap="flat">
              <a:noFill/>
              <a:miter lim="400000"/>
            </a:ln>
            <a:effectLst/>
          </p:spPr>
        </p:pic>
      </p:grpSp>
      <p:sp>
        <p:nvSpPr>
          <p:cNvPr id="3389" name="Shape 3389" descr="AutoShape 33"/>
          <p:cNvSpPr/>
          <p:nvPr/>
        </p:nvSpPr>
        <p:spPr>
          <a:xfrm>
            <a:off x="4829175" y="3257550"/>
            <a:ext cx="428625" cy="342900"/>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grpSp>
        <p:nvGrpSpPr>
          <p:cNvPr id="3393" name="Group 3393" descr="Group 34"/>
          <p:cNvGrpSpPr/>
          <p:nvPr/>
        </p:nvGrpSpPr>
        <p:grpSpPr>
          <a:xfrm>
            <a:off x="5257800" y="3000375"/>
            <a:ext cx="685800" cy="857250"/>
            <a:chOff x="0" y="0"/>
            <a:chExt cx="685800" cy="857250"/>
          </a:xfrm>
        </p:grpSpPr>
        <p:pic>
          <p:nvPicPr>
            <p:cNvPr id="3390" name="image36.pdf" descr="Picture 35"/>
            <p:cNvPicPr>
              <a:picLocks noChangeAspect="1"/>
            </p:cNvPicPr>
            <p:nvPr/>
          </p:nvPicPr>
          <p:blipFill>
            <a:blip r:embed="rId2">
              <a:extLst/>
            </a:blip>
            <a:srcRect l="72029" t="0" r="0" b="0"/>
            <a:stretch>
              <a:fillRect/>
            </a:stretch>
          </p:blipFill>
          <p:spPr>
            <a:xfrm>
              <a:off x="214312" y="0"/>
              <a:ext cx="257176" cy="685800"/>
            </a:xfrm>
            <a:prstGeom prst="rect">
              <a:avLst/>
            </a:prstGeom>
            <a:ln w="12700" cap="flat">
              <a:noFill/>
              <a:miter lim="400000"/>
            </a:ln>
            <a:effectLst/>
          </p:spPr>
        </p:pic>
        <p:pic>
          <p:nvPicPr>
            <p:cNvPr id="3391" name="image36.pdf" descr="Picture 36"/>
            <p:cNvPicPr>
              <a:picLocks noChangeAspect="1"/>
            </p:cNvPicPr>
            <p:nvPr/>
          </p:nvPicPr>
          <p:blipFill>
            <a:blip r:embed="rId2">
              <a:extLst/>
            </a:blip>
            <a:srcRect l="72029" t="0" r="0" b="0"/>
            <a:stretch>
              <a:fillRect/>
            </a:stretch>
          </p:blipFill>
          <p:spPr>
            <a:xfrm>
              <a:off x="428625" y="21431"/>
              <a:ext cx="257175" cy="685801"/>
            </a:xfrm>
            <a:prstGeom prst="rect">
              <a:avLst/>
            </a:prstGeom>
            <a:ln w="12700" cap="flat">
              <a:noFill/>
              <a:miter lim="400000"/>
            </a:ln>
            <a:effectLst/>
          </p:spPr>
        </p:pic>
        <p:pic>
          <p:nvPicPr>
            <p:cNvPr id="3392" name="image36.pdf" descr="Picture 37"/>
            <p:cNvPicPr>
              <a:picLocks noChangeAspect="1"/>
            </p:cNvPicPr>
            <p:nvPr/>
          </p:nvPicPr>
          <p:blipFill>
            <a:blip r:embed="rId2">
              <a:extLst/>
            </a:blip>
            <a:srcRect l="72029" t="0" r="0" b="0"/>
            <a:stretch>
              <a:fillRect/>
            </a:stretch>
          </p:blipFill>
          <p:spPr>
            <a:xfrm>
              <a:off x="0" y="171450"/>
              <a:ext cx="257175" cy="685800"/>
            </a:xfrm>
            <a:prstGeom prst="rect">
              <a:avLst/>
            </a:prstGeom>
            <a:ln w="12700" cap="flat">
              <a:noFill/>
              <a:miter lim="400000"/>
            </a:ln>
            <a:effectLst/>
          </p:spPr>
        </p:pic>
      </p:grpSp>
      <p:sp>
        <p:nvSpPr>
          <p:cNvPr id="3394" name="Shape 3394" descr="AutoShape 38"/>
          <p:cNvSpPr/>
          <p:nvPr/>
        </p:nvSpPr>
        <p:spPr>
          <a:xfrm>
            <a:off x="6029325" y="3257550"/>
            <a:ext cx="428625" cy="342900"/>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pic>
        <p:nvPicPr>
          <p:cNvPr id="3395" name="image36.pdf" descr="Picture 39"/>
          <p:cNvPicPr>
            <a:picLocks noChangeAspect="1"/>
          </p:cNvPicPr>
          <p:nvPr/>
        </p:nvPicPr>
        <p:blipFill>
          <a:blip r:embed="rId2">
            <a:extLst/>
          </a:blip>
          <a:srcRect l="72029" t="0" r="0" b="0"/>
          <a:stretch>
            <a:fillRect/>
          </a:stretch>
        </p:blipFill>
        <p:spPr>
          <a:xfrm>
            <a:off x="6661546" y="2786063"/>
            <a:ext cx="482205" cy="1285876"/>
          </a:xfrm>
          <a:prstGeom prst="rect">
            <a:avLst/>
          </a:prstGeom>
          <a:ln w="12700">
            <a:miter lim="400000"/>
          </a:ln>
        </p:spPr>
      </p:pic>
      <p:sp>
        <p:nvSpPr>
          <p:cNvPr id="3396" name="Shape 3396" descr="AutoShape 40"/>
          <p:cNvSpPr/>
          <p:nvPr/>
        </p:nvSpPr>
        <p:spPr>
          <a:xfrm rot="19494644">
            <a:off x="3929062" y="3857625"/>
            <a:ext cx="428626" cy="342900"/>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sp>
        <p:nvSpPr>
          <p:cNvPr id="3397" name="Shape 3397" descr="AutoShape 41"/>
          <p:cNvSpPr/>
          <p:nvPr/>
        </p:nvSpPr>
        <p:spPr>
          <a:xfrm rot="2890087">
            <a:off x="4186237" y="2786063"/>
            <a:ext cx="428626" cy="342901"/>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grpSp>
        <p:nvGrpSpPr>
          <p:cNvPr id="3408" name="Group 3408" descr="Group 42"/>
          <p:cNvGrpSpPr/>
          <p:nvPr/>
        </p:nvGrpSpPr>
        <p:grpSpPr>
          <a:xfrm>
            <a:off x="2085975" y="2786063"/>
            <a:ext cx="685800" cy="1457326"/>
            <a:chOff x="0" y="0"/>
            <a:chExt cx="685800" cy="1457325"/>
          </a:xfrm>
        </p:grpSpPr>
        <p:pic>
          <p:nvPicPr>
            <p:cNvPr id="3398" name="image36.pdf" descr="Picture 43"/>
            <p:cNvPicPr>
              <a:picLocks noChangeAspect="1"/>
            </p:cNvPicPr>
            <p:nvPr/>
          </p:nvPicPr>
          <p:blipFill>
            <a:blip r:embed="rId2">
              <a:extLst/>
            </a:blip>
            <a:srcRect l="72029" t="0" r="0" b="0"/>
            <a:stretch>
              <a:fillRect/>
            </a:stretch>
          </p:blipFill>
          <p:spPr>
            <a:xfrm>
              <a:off x="428625" y="257175"/>
              <a:ext cx="128588" cy="342900"/>
            </a:xfrm>
            <a:prstGeom prst="rect">
              <a:avLst/>
            </a:prstGeom>
            <a:ln w="12700" cap="flat">
              <a:noFill/>
              <a:miter lim="400000"/>
            </a:ln>
            <a:effectLst/>
          </p:spPr>
        </p:pic>
        <p:pic>
          <p:nvPicPr>
            <p:cNvPr id="3399" name="image36.pdf" descr="Picture 44"/>
            <p:cNvPicPr>
              <a:picLocks noChangeAspect="1"/>
            </p:cNvPicPr>
            <p:nvPr/>
          </p:nvPicPr>
          <p:blipFill>
            <a:blip r:embed="rId2">
              <a:extLst/>
            </a:blip>
            <a:srcRect l="72029" t="0" r="0" b="0"/>
            <a:stretch>
              <a:fillRect/>
            </a:stretch>
          </p:blipFill>
          <p:spPr>
            <a:xfrm>
              <a:off x="257175" y="257175"/>
              <a:ext cx="128588" cy="342900"/>
            </a:xfrm>
            <a:prstGeom prst="rect">
              <a:avLst/>
            </a:prstGeom>
            <a:ln w="12700" cap="flat">
              <a:noFill/>
              <a:miter lim="400000"/>
            </a:ln>
            <a:effectLst/>
          </p:spPr>
        </p:pic>
        <p:pic>
          <p:nvPicPr>
            <p:cNvPr id="3400" name="image36.pdf" descr="Picture 45"/>
            <p:cNvPicPr>
              <a:picLocks noChangeAspect="1"/>
            </p:cNvPicPr>
            <p:nvPr/>
          </p:nvPicPr>
          <p:blipFill>
            <a:blip r:embed="rId2">
              <a:extLst/>
            </a:blip>
            <a:srcRect l="72029" t="0" r="0" b="0"/>
            <a:stretch>
              <a:fillRect/>
            </a:stretch>
          </p:blipFill>
          <p:spPr>
            <a:xfrm>
              <a:off x="128587" y="385762"/>
              <a:ext cx="128588" cy="342901"/>
            </a:xfrm>
            <a:prstGeom prst="rect">
              <a:avLst/>
            </a:prstGeom>
            <a:ln w="12700" cap="flat">
              <a:noFill/>
              <a:miter lim="400000"/>
            </a:ln>
            <a:effectLst/>
          </p:spPr>
        </p:pic>
        <p:pic>
          <p:nvPicPr>
            <p:cNvPr id="3401" name="image36.pdf" descr="Picture 46"/>
            <p:cNvPicPr>
              <a:picLocks noChangeAspect="1"/>
            </p:cNvPicPr>
            <p:nvPr/>
          </p:nvPicPr>
          <p:blipFill>
            <a:blip r:embed="rId2">
              <a:extLst/>
            </a:blip>
            <a:srcRect l="72029" t="0" r="0" b="0"/>
            <a:stretch>
              <a:fillRect/>
            </a:stretch>
          </p:blipFill>
          <p:spPr>
            <a:xfrm>
              <a:off x="300037" y="557212"/>
              <a:ext cx="128589" cy="342901"/>
            </a:xfrm>
            <a:prstGeom prst="rect">
              <a:avLst/>
            </a:prstGeom>
            <a:ln w="12700" cap="flat">
              <a:noFill/>
              <a:miter lim="400000"/>
            </a:ln>
            <a:effectLst/>
          </p:spPr>
        </p:pic>
        <p:pic>
          <p:nvPicPr>
            <p:cNvPr id="3402" name="image36.pdf" descr="Picture 47"/>
            <p:cNvPicPr>
              <a:picLocks noChangeAspect="1"/>
            </p:cNvPicPr>
            <p:nvPr/>
          </p:nvPicPr>
          <p:blipFill>
            <a:blip r:embed="rId2">
              <a:extLst/>
            </a:blip>
            <a:srcRect l="72029" t="0" r="0" b="0"/>
            <a:stretch>
              <a:fillRect/>
            </a:stretch>
          </p:blipFill>
          <p:spPr>
            <a:xfrm>
              <a:off x="128587" y="728662"/>
              <a:ext cx="128588" cy="342901"/>
            </a:xfrm>
            <a:prstGeom prst="rect">
              <a:avLst/>
            </a:prstGeom>
            <a:ln w="12700" cap="flat">
              <a:noFill/>
              <a:miter lim="400000"/>
            </a:ln>
            <a:effectLst/>
          </p:spPr>
        </p:pic>
        <p:pic>
          <p:nvPicPr>
            <p:cNvPr id="3403" name="image36.pdf" descr="Picture 48"/>
            <p:cNvPicPr>
              <a:picLocks noChangeAspect="1"/>
            </p:cNvPicPr>
            <p:nvPr/>
          </p:nvPicPr>
          <p:blipFill>
            <a:blip r:embed="rId2">
              <a:extLst/>
            </a:blip>
            <a:srcRect l="72029" t="0" r="0" b="0"/>
            <a:stretch>
              <a:fillRect/>
            </a:stretch>
          </p:blipFill>
          <p:spPr>
            <a:xfrm>
              <a:off x="300037" y="985837"/>
              <a:ext cx="128589" cy="342901"/>
            </a:xfrm>
            <a:prstGeom prst="rect">
              <a:avLst/>
            </a:prstGeom>
            <a:ln w="12700" cap="flat">
              <a:noFill/>
              <a:miter lim="400000"/>
            </a:ln>
            <a:effectLst/>
          </p:spPr>
        </p:pic>
        <p:pic>
          <p:nvPicPr>
            <p:cNvPr id="3404" name="image36.pdf" descr="Picture 49"/>
            <p:cNvPicPr>
              <a:picLocks noChangeAspect="1"/>
            </p:cNvPicPr>
            <p:nvPr/>
          </p:nvPicPr>
          <p:blipFill>
            <a:blip r:embed="rId2">
              <a:extLst/>
            </a:blip>
            <a:srcRect l="72029" t="0" r="0" b="0"/>
            <a:stretch>
              <a:fillRect/>
            </a:stretch>
          </p:blipFill>
          <p:spPr>
            <a:xfrm>
              <a:off x="557212" y="942975"/>
              <a:ext cx="128588" cy="342900"/>
            </a:xfrm>
            <a:prstGeom prst="rect">
              <a:avLst/>
            </a:prstGeom>
            <a:ln w="12700" cap="flat">
              <a:noFill/>
              <a:miter lim="400000"/>
            </a:ln>
            <a:effectLst/>
          </p:spPr>
        </p:pic>
        <p:pic>
          <p:nvPicPr>
            <p:cNvPr id="3405" name="image36.pdf" descr="Picture 50"/>
            <p:cNvPicPr>
              <a:picLocks noChangeAspect="1"/>
            </p:cNvPicPr>
            <p:nvPr/>
          </p:nvPicPr>
          <p:blipFill>
            <a:blip r:embed="rId2">
              <a:extLst/>
            </a:blip>
            <a:srcRect l="72029" t="0" r="0" b="0"/>
            <a:stretch>
              <a:fillRect/>
            </a:stretch>
          </p:blipFill>
          <p:spPr>
            <a:xfrm>
              <a:off x="128587" y="0"/>
              <a:ext cx="128588" cy="342900"/>
            </a:xfrm>
            <a:prstGeom prst="rect">
              <a:avLst/>
            </a:prstGeom>
            <a:ln w="12700" cap="flat">
              <a:noFill/>
              <a:miter lim="400000"/>
            </a:ln>
            <a:effectLst/>
          </p:spPr>
        </p:pic>
        <p:pic>
          <p:nvPicPr>
            <p:cNvPr id="3406" name="image36.pdf" descr="Picture 51"/>
            <p:cNvPicPr>
              <a:picLocks noChangeAspect="1"/>
            </p:cNvPicPr>
            <p:nvPr/>
          </p:nvPicPr>
          <p:blipFill>
            <a:blip r:embed="rId2">
              <a:extLst/>
            </a:blip>
            <a:srcRect l="72029" t="0" r="0" b="0"/>
            <a:stretch>
              <a:fillRect/>
            </a:stretch>
          </p:blipFill>
          <p:spPr>
            <a:xfrm>
              <a:off x="0" y="1028700"/>
              <a:ext cx="128588" cy="342900"/>
            </a:xfrm>
            <a:prstGeom prst="rect">
              <a:avLst/>
            </a:prstGeom>
            <a:ln w="12700" cap="flat">
              <a:noFill/>
              <a:miter lim="400000"/>
            </a:ln>
            <a:effectLst/>
          </p:spPr>
        </p:pic>
        <p:pic>
          <p:nvPicPr>
            <p:cNvPr id="3407" name="image36.pdf" descr="Picture 52"/>
            <p:cNvPicPr>
              <a:picLocks noChangeAspect="1"/>
            </p:cNvPicPr>
            <p:nvPr/>
          </p:nvPicPr>
          <p:blipFill>
            <a:blip r:embed="rId2">
              <a:extLst/>
            </a:blip>
            <a:srcRect l="72029" t="0" r="0" b="0"/>
            <a:stretch>
              <a:fillRect/>
            </a:stretch>
          </p:blipFill>
          <p:spPr>
            <a:xfrm>
              <a:off x="128587" y="1114425"/>
              <a:ext cx="128588" cy="342900"/>
            </a:xfrm>
            <a:prstGeom prst="rect">
              <a:avLst/>
            </a:prstGeom>
            <a:ln w="12700" cap="flat">
              <a:noFill/>
              <a:miter lim="400000"/>
            </a:ln>
            <a:effectLst/>
          </p:spPr>
        </p:pic>
      </p:grpSp>
      <p:grpSp>
        <p:nvGrpSpPr>
          <p:cNvPr id="3414" name="Group 3414" descr="Group 53"/>
          <p:cNvGrpSpPr/>
          <p:nvPr/>
        </p:nvGrpSpPr>
        <p:grpSpPr>
          <a:xfrm>
            <a:off x="5086351" y="3043238"/>
            <a:ext cx="792957" cy="771526"/>
            <a:chOff x="0" y="0"/>
            <a:chExt cx="792955" cy="771525"/>
          </a:xfrm>
        </p:grpSpPr>
        <p:pic>
          <p:nvPicPr>
            <p:cNvPr id="3409" name="image36.pdf" descr="Picture 54"/>
            <p:cNvPicPr>
              <a:picLocks noChangeAspect="1"/>
            </p:cNvPicPr>
            <p:nvPr/>
          </p:nvPicPr>
          <p:blipFill>
            <a:blip r:embed="rId2">
              <a:extLst/>
            </a:blip>
            <a:srcRect l="72029" t="0" r="0" b="0"/>
            <a:stretch>
              <a:fillRect/>
            </a:stretch>
          </p:blipFill>
          <p:spPr>
            <a:xfrm>
              <a:off x="0" y="0"/>
              <a:ext cx="192882" cy="514350"/>
            </a:xfrm>
            <a:prstGeom prst="rect">
              <a:avLst/>
            </a:prstGeom>
            <a:ln w="12700" cap="flat">
              <a:noFill/>
              <a:miter lim="400000"/>
            </a:ln>
            <a:effectLst/>
          </p:spPr>
        </p:pic>
        <p:pic>
          <p:nvPicPr>
            <p:cNvPr id="3410" name="image36.pdf" descr="Picture 55"/>
            <p:cNvPicPr>
              <a:picLocks noChangeAspect="1"/>
            </p:cNvPicPr>
            <p:nvPr/>
          </p:nvPicPr>
          <p:blipFill>
            <a:blip r:embed="rId2">
              <a:extLst/>
            </a:blip>
            <a:srcRect l="72029" t="0" r="0" b="0"/>
            <a:stretch>
              <a:fillRect/>
            </a:stretch>
          </p:blipFill>
          <p:spPr>
            <a:xfrm>
              <a:off x="278606" y="0"/>
              <a:ext cx="192882" cy="514350"/>
            </a:xfrm>
            <a:prstGeom prst="rect">
              <a:avLst/>
            </a:prstGeom>
            <a:ln w="12700" cap="flat">
              <a:noFill/>
              <a:miter lim="400000"/>
            </a:ln>
            <a:effectLst/>
          </p:spPr>
        </p:pic>
        <p:pic>
          <p:nvPicPr>
            <p:cNvPr id="3411" name="image36.pdf" descr="Picture 56"/>
            <p:cNvPicPr>
              <a:picLocks noChangeAspect="1"/>
            </p:cNvPicPr>
            <p:nvPr/>
          </p:nvPicPr>
          <p:blipFill>
            <a:blip r:embed="rId2">
              <a:extLst/>
            </a:blip>
            <a:srcRect l="72029" t="0" r="0" b="0"/>
            <a:stretch>
              <a:fillRect/>
            </a:stretch>
          </p:blipFill>
          <p:spPr>
            <a:xfrm>
              <a:off x="128587" y="257175"/>
              <a:ext cx="192882" cy="514350"/>
            </a:xfrm>
            <a:prstGeom prst="rect">
              <a:avLst/>
            </a:prstGeom>
            <a:ln w="12700" cap="flat">
              <a:noFill/>
              <a:miter lim="400000"/>
            </a:ln>
            <a:effectLst/>
          </p:spPr>
        </p:pic>
        <p:pic>
          <p:nvPicPr>
            <p:cNvPr id="3412" name="image36.pdf" descr="Picture 57"/>
            <p:cNvPicPr>
              <a:picLocks noChangeAspect="1"/>
            </p:cNvPicPr>
            <p:nvPr/>
          </p:nvPicPr>
          <p:blipFill>
            <a:blip r:embed="rId2">
              <a:extLst/>
            </a:blip>
            <a:srcRect l="72029" t="0" r="0" b="0"/>
            <a:stretch>
              <a:fillRect/>
            </a:stretch>
          </p:blipFill>
          <p:spPr>
            <a:xfrm>
              <a:off x="407193" y="257175"/>
              <a:ext cx="192882" cy="514350"/>
            </a:xfrm>
            <a:prstGeom prst="rect">
              <a:avLst/>
            </a:prstGeom>
            <a:ln w="12700" cap="flat">
              <a:noFill/>
              <a:miter lim="400000"/>
            </a:ln>
            <a:effectLst/>
          </p:spPr>
        </p:pic>
        <p:pic>
          <p:nvPicPr>
            <p:cNvPr id="3413" name="image36.pdf" descr="Picture 58"/>
            <p:cNvPicPr>
              <a:picLocks noChangeAspect="1"/>
            </p:cNvPicPr>
            <p:nvPr/>
          </p:nvPicPr>
          <p:blipFill>
            <a:blip r:embed="rId2">
              <a:extLst/>
            </a:blip>
            <a:srcRect l="72029" t="0" r="0" b="0"/>
            <a:stretch>
              <a:fillRect/>
            </a:stretch>
          </p:blipFill>
          <p:spPr>
            <a:xfrm>
              <a:off x="600074" y="128587"/>
              <a:ext cx="192882" cy="514351"/>
            </a:xfrm>
            <a:prstGeom prst="rect">
              <a:avLst/>
            </a:prstGeom>
            <a:ln w="12700" cap="flat">
              <a:noFill/>
              <a:miter lim="400000"/>
            </a:ln>
            <a:effectLst/>
          </p:spPr>
        </p:pic>
      </p:grpSp>
      <p:sp>
        <p:nvSpPr>
          <p:cNvPr id="3415" name="Shape 3415" descr="AutoShape 59"/>
          <p:cNvSpPr/>
          <p:nvPr/>
        </p:nvSpPr>
        <p:spPr>
          <a:xfrm rot="19494644">
            <a:off x="2857500" y="3814762"/>
            <a:ext cx="428625" cy="342901"/>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sp>
        <p:nvSpPr>
          <p:cNvPr id="3416" name="Shape 3416" descr="AutoShape 60"/>
          <p:cNvSpPr/>
          <p:nvPr/>
        </p:nvSpPr>
        <p:spPr>
          <a:xfrm rot="2890087">
            <a:off x="3114675" y="2743200"/>
            <a:ext cx="428625" cy="342900"/>
          </a:xfrm>
          <a:prstGeom prst="rightArrow">
            <a:avLst>
              <a:gd name="adj1" fmla="val 50000"/>
              <a:gd name="adj2" fmla="val 31250"/>
            </a:avLst>
          </a:prstGeom>
          <a:solidFill>
            <a:srgbClr val="FF0000"/>
          </a:solidFill>
          <a:ln>
            <a:solidFill>
              <a:srgbClr val="000000"/>
            </a:solidFill>
            <a:miter/>
          </a:ln>
        </p:spPr>
        <p:txBody>
          <a:bodyPr lIns="45719" rIns="45719" anchor="ctr"/>
          <a:lstStyle/>
          <a:p>
            <a:pPr defTabSz="685800">
              <a:defRPr sz="1000">
                <a:solidFill>
                  <a:srgbClr val="000000"/>
                </a:solidFill>
              </a:defRPr>
            </a:pPr>
          </a:p>
        </p:txBody>
      </p:sp>
      <p:grpSp>
        <p:nvGrpSpPr>
          <p:cNvPr id="3423" name="Group 3423" descr="Group 61"/>
          <p:cNvGrpSpPr/>
          <p:nvPr/>
        </p:nvGrpSpPr>
        <p:grpSpPr>
          <a:xfrm>
            <a:off x="5129214" y="2871788"/>
            <a:ext cx="589361" cy="857251"/>
            <a:chOff x="0" y="0"/>
            <a:chExt cx="589359" cy="857250"/>
          </a:xfrm>
        </p:grpSpPr>
        <p:pic>
          <p:nvPicPr>
            <p:cNvPr id="3417" name="image36.pdf" descr="Picture 62"/>
            <p:cNvPicPr>
              <a:picLocks noChangeAspect="1"/>
            </p:cNvPicPr>
            <p:nvPr/>
          </p:nvPicPr>
          <p:blipFill>
            <a:blip r:embed="rId2">
              <a:extLst/>
            </a:blip>
            <a:srcRect l="72028" t="0" r="0" b="0"/>
            <a:stretch>
              <a:fillRect/>
            </a:stretch>
          </p:blipFill>
          <p:spPr>
            <a:xfrm>
              <a:off x="128587" y="0"/>
              <a:ext cx="160736" cy="428625"/>
            </a:xfrm>
            <a:prstGeom prst="rect">
              <a:avLst/>
            </a:prstGeom>
            <a:ln w="12700" cap="flat">
              <a:noFill/>
              <a:miter lim="400000"/>
            </a:ln>
            <a:effectLst/>
          </p:spPr>
        </p:pic>
        <p:pic>
          <p:nvPicPr>
            <p:cNvPr id="3418" name="image36.pdf" descr="Picture 63"/>
            <p:cNvPicPr>
              <a:picLocks noChangeAspect="1"/>
            </p:cNvPicPr>
            <p:nvPr/>
          </p:nvPicPr>
          <p:blipFill>
            <a:blip r:embed="rId2">
              <a:extLst/>
            </a:blip>
            <a:srcRect l="72028" t="0" r="0" b="0"/>
            <a:stretch>
              <a:fillRect/>
            </a:stretch>
          </p:blipFill>
          <p:spPr>
            <a:xfrm>
              <a:off x="0" y="214312"/>
              <a:ext cx="160735" cy="428626"/>
            </a:xfrm>
            <a:prstGeom prst="rect">
              <a:avLst/>
            </a:prstGeom>
            <a:ln w="12700" cap="flat">
              <a:noFill/>
              <a:miter lim="400000"/>
            </a:ln>
            <a:effectLst/>
          </p:spPr>
        </p:pic>
        <p:pic>
          <p:nvPicPr>
            <p:cNvPr id="3419" name="image36.pdf" descr="Picture 64"/>
            <p:cNvPicPr>
              <a:picLocks noChangeAspect="1"/>
            </p:cNvPicPr>
            <p:nvPr/>
          </p:nvPicPr>
          <p:blipFill>
            <a:blip r:embed="rId2">
              <a:extLst/>
            </a:blip>
            <a:srcRect l="72028" t="0" r="0" b="0"/>
            <a:stretch>
              <a:fillRect/>
            </a:stretch>
          </p:blipFill>
          <p:spPr>
            <a:xfrm>
              <a:off x="300037" y="428625"/>
              <a:ext cx="160736" cy="428625"/>
            </a:xfrm>
            <a:prstGeom prst="rect">
              <a:avLst/>
            </a:prstGeom>
            <a:ln w="12700" cap="flat">
              <a:noFill/>
              <a:miter lim="400000"/>
            </a:ln>
            <a:effectLst/>
          </p:spPr>
        </p:pic>
        <p:pic>
          <p:nvPicPr>
            <p:cNvPr id="3420" name="image36.pdf" descr="Picture 65"/>
            <p:cNvPicPr>
              <a:picLocks noChangeAspect="1"/>
            </p:cNvPicPr>
            <p:nvPr/>
          </p:nvPicPr>
          <p:blipFill>
            <a:blip r:embed="rId2">
              <a:extLst/>
            </a:blip>
            <a:srcRect l="72028" t="0" r="0" b="0"/>
            <a:stretch>
              <a:fillRect/>
            </a:stretch>
          </p:blipFill>
          <p:spPr>
            <a:xfrm>
              <a:off x="342900" y="0"/>
              <a:ext cx="160735" cy="428625"/>
            </a:xfrm>
            <a:prstGeom prst="rect">
              <a:avLst/>
            </a:prstGeom>
            <a:ln w="12700" cap="flat">
              <a:noFill/>
              <a:miter lim="400000"/>
            </a:ln>
            <a:effectLst/>
          </p:spPr>
        </p:pic>
        <p:pic>
          <p:nvPicPr>
            <p:cNvPr id="3421" name="image36.pdf" descr="Picture 66"/>
            <p:cNvPicPr>
              <a:picLocks noChangeAspect="1"/>
            </p:cNvPicPr>
            <p:nvPr/>
          </p:nvPicPr>
          <p:blipFill>
            <a:blip r:embed="rId2">
              <a:extLst/>
            </a:blip>
            <a:srcRect l="72028" t="0" r="0" b="0"/>
            <a:stretch>
              <a:fillRect/>
            </a:stretch>
          </p:blipFill>
          <p:spPr>
            <a:xfrm>
              <a:off x="171450" y="428625"/>
              <a:ext cx="160735" cy="428625"/>
            </a:xfrm>
            <a:prstGeom prst="rect">
              <a:avLst/>
            </a:prstGeom>
            <a:ln w="12700" cap="flat">
              <a:noFill/>
              <a:miter lim="400000"/>
            </a:ln>
            <a:effectLst/>
          </p:spPr>
        </p:pic>
        <p:pic>
          <p:nvPicPr>
            <p:cNvPr id="3422" name="image36.pdf" descr="Picture 67"/>
            <p:cNvPicPr>
              <a:picLocks noChangeAspect="1"/>
            </p:cNvPicPr>
            <p:nvPr/>
          </p:nvPicPr>
          <p:blipFill>
            <a:blip r:embed="rId2">
              <a:extLst/>
            </a:blip>
            <a:srcRect l="72028" t="0" r="0" b="0"/>
            <a:stretch>
              <a:fillRect/>
            </a:stretch>
          </p:blipFill>
          <p:spPr>
            <a:xfrm>
              <a:off x="428625" y="85725"/>
              <a:ext cx="160735" cy="428625"/>
            </a:xfrm>
            <a:prstGeom prst="rect">
              <a:avLst/>
            </a:prstGeom>
            <a:ln w="12700" cap="flat">
              <a:noFill/>
              <a:miter lim="400000"/>
            </a:ln>
            <a:effectLst/>
          </p:spPr>
        </p:pic>
      </p:grpSp>
      <p:grpSp>
        <p:nvGrpSpPr>
          <p:cNvPr id="3427" name="Group 3427" descr="Group 68"/>
          <p:cNvGrpSpPr/>
          <p:nvPr/>
        </p:nvGrpSpPr>
        <p:grpSpPr>
          <a:xfrm>
            <a:off x="5815012" y="3000375"/>
            <a:ext cx="685801" cy="857250"/>
            <a:chOff x="0" y="0"/>
            <a:chExt cx="685800" cy="857250"/>
          </a:xfrm>
        </p:grpSpPr>
        <p:pic>
          <p:nvPicPr>
            <p:cNvPr id="3424" name="image36.pdf" descr="Picture 69"/>
            <p:cNvPicPr>
              <a:picLocks noChangeAspect="1"/>
            </p:cNvPicPr>
            <p:nvPr/>
          </p:nvPicPr>
          <p:blipFill>
            <a:blip r:embed="rId2">
              <a:extLst/>
            </a:blip>
            <a:srcRect l="72029" t="0" r="0" b="0"/>
            <a:stretch>
              <a:fillRect/>
            </a:stretch>
          </p:blipFill>
          <p:spPr>
            <a:xfrm>
              <a:off x="214312" y="0"/>
              <a:ext cx="257176" cy="685800"/>
            </a:xfrm>
            <a:prstGeom prst="rect">
              <a:avLst/>
            </a:prstGeom>
            <a:ln w="12700" cap="flat">
              <a:noFill/>
              <a:miter lim="400000"/>
            </a:ln>
            <a:effectLst/>
          </p:spPr>
        </p:pic>
        <p:pic>
          <p:nvPicPr>
            <p:cNvPr id="3425" name="image36.pdf" descr="Picture 70"/>
            <p:cNvPicPr>
              <a:picLocks noChangeAspect="1"/>
            </p:cNvPicPr>
            <p:nvPr/>
          </p:nvPicPr>
          <p:blipFill>
            <a:blip r:embed="rId2">
              <a:extLst/>
            </a:blip>
            <a:srcRect l="72029" t="0" r="0" b="0"/>
            <a:stretch>
              <a:fillRect/>
            </a:stretch>
          </p:blipFill>
          <p:spPr>
            <a:xfrm>
              <a:off x="428625" y="21431"/>
              <a:ext cx="257175" cy="685801"/>
            </a:xfrm>
            <a:prstGeom prst="rect">
              <a:avLst/>
            </a:prstGeom>
            <a:ln w="12700" cap="flat">
              <a:noFill/>
              <a:miter lim="400000"/>
            </a:ln>
            <a:effectLst/>
          </p:spPr>
        </p:pic>
        <p:pic>
          <p:nvPicPr>
            <p:cNvPr id="3426" name="image36.pdf" descr="Picture 71"/>
            <p:cNvPicPr>
              <a:picLocks noChangeAspect="1"/>
            </p:cNvPicPr>
            <p:nvPr/>
          </p:nvPicPr>
          <p:blipFill>
            <a:blip r:embed="rId2">
              <a:extLst/>
            </a:blip>
            <a:srcRect l="72029" t="0" r="0" b="0"/>
            <a:stretch>
              <a:fillRect/>
            </a:stretch>
          </p:blipFill>
          <p:spPr>
            <a:xfrm>
              <a:off x="0" y="171450"/>
              <a:ext cx="257175" cy="685800"/>
            </a:xfrm>
            <a:prstGeom prst="rect">
              <a:avLst/>
            </a:prstGeom>
            <a:ln w="12700" cap="flat">
              <a:noFill/>
              <a:miter lim="400000"/>
            </a:ln>
            <a:effectLst/>
          </p:spPr>
        </p:pic>
      </p:grpSp>
      <p:pic>
        <p:nvPicPr>
          <p:cNvPr id="3428" name="image36.pdf" descr="Picture 72"/>
          <p:cNvPicPr>
            <a:picLocks noChangeAspect="1"/>
          </p:cNvPicPr>
          <p:nvPr/>
        </p:nvPicPr>
        <p:blipFill>
          <a:blip r:embed="rId2">
            <a:extLst/>
          </a:blip>
          <a:srcRect l="72029" t="0" r="0" b="0"/>
          <a:stretch>
            <a:fillRect/>
          </a:stretch>
        </p:blipFill>
        <p:spPr>
          <a:xfrm>
            <a:off x="6415087" y="2357438"/>
            <a:ext cx="482205" cy="1285876"/>
          </a:xfrm>
          <a:prstGeom prst="rect">
            <a:avLst/>
          </a:prstGeom>
          <a:ln w="12700">
            <a:miter lim="400000"/>
          </a:ln>
        </p:spPr>
      </p:pic>
      <p:pic>
        <p:nvPicPr>
          <p:cNvPr id="3429" name="image36.pdf" descr="Picture 73"/>
          <p:cNvPicPr>
            <a:picLocks noChangeAspect="1"/>
          </p:cNvPicPr>
          <p:nvPr/>
        </p:nvPicPr>
        <p:blipFill>
          <a:blip r:embed="rId2">
            <a:extLst/>
          </a:blip>
          <a:srcRect l="72029" t="0" r="0" b="0"/>
          <a:stretch>
            <a:fillRect/>
          </a:stretch>
        </p:blipFill>
        <p:spPr>
          <a:xfrm>
            <a:off x="6329362" y="3429000"/>
            <a:ext cx="482205" cy="1285875"/>
          </a:xfrm>
          <a:prstGeom prst="rect">
            <a:avLst/>
          </a:prstGeom>
          <a:ln w="12700">
            <a:miter lim="400000"/>
          </a:ln>
        </p:spPr>
      </p:pic>
      <p:grpSp>
        <p:nvGrpSpPr>
          <p:cNvPr id="3434" name="Group 3434" descr="Group 74"/>
          <p:cNvGrpSpPr/>
          <p:nvPr/>
        </p:nvGrpSpPr>
        <p:grpSpPr>
          <a:xfrm>
            <a:off x="2686050" y="2314575"/>
            <a:ext cx="428626" cy="728663"/>
            <a:chOff x="0" y="0"/>
            <a:chExt cx="428625" cy="728662"/>
          </a:xfrm>
        </p:grpSpPr>
        <p:pic>
          <p:nvPicPr>
            <p:cNvPr id="3430" name="image36.pdf" descr="Picture 75"/>
            <p:cNvPicPr>
              <a:picLocks noChangeAspect="1"/>
            </p:cNvPicPr>
            <p:nvPr/>
          </p:nvPicPr>
          <p:blipFill>
            <a:blip r:embed="rId2">
              <a:extLst/>
            </a:blip>
            <a:srcRect l="72029" t="0" r="0" b="0"/>
            <a:stretch>
              <a:fillRect/>
            </a:stretch>
          </p:blipFill>
          <p:spPr>
            <a:xfrm>
              <a:off x="300037" y="257175"/>
              <a:ext cx="128589" cy="342901"/>
            </a:xfrm>
            <a:prstGeom prst="rect">
              <a:avLst/>
            </a:prstGeom>
            <a:ln w="12700" cap="flat">
              <a:noFill/>
              <a:miter lim="400000"/>
            </a:ln>
            <a:effectLst/>
          </p:spPr>
        </p:pic>
        <p:pic>
          <p:nvPicPr>
            <p:cNvPr id="3431" name="image36.pdf" descr="Picture 76"/>
            <p:cNvPicPr>
              <a:picLocks noChangeAspect="1"/>
            </p:cNvPicPr>
            <p:nvPr/>
          </p:nvPicPr>
          <p:blipFill>
            <a:blip r:embed="rId2">
              <a:extLst/>
            </a:blip>
            <a:srcRect l="72029" t="0" r="0" b="0"/>
            <a:stretch>
              <a:fillRect/>
            </a:stretch>
          </p:blipFill>
          <p:spPr>
            <a:xfrm>
              <a:off x="128587" y="257175"/>
              <a:ext cx="128588" cy="342901"/>
            </a:xfrm>
            <a:prstGeom prst="rect">
              <a:avLst/>
            </a:prstGeom>
            <a:ln w="12700" cap="flat">
              <a:noFill/>
              <a:miter lim="400000"/>
            </a:ln>
            <a:effectLst/>
          </p:spPr>
        </p:pic>
        <p:pic>
          <p:nvPicPr>
            <p:cNvPr id="3432" name="image36.pdf" descr="Picture 77"/>
            <p:cNvPicPr>
              <a:picLocks noChangeAspect="1"/>
            </p:cNvPicPr>
            <p:nvPr/>
          </p:nvPicPr>
          <p:blipFill>
            <a:blip r:embed="rId2">
              <a:extLst/>
            </a:blip>
            <a:srcRect l="72029" t="0" r="0" b="0"/>
            <a:stretch>
              <a:fillRect/>
            </a:stretch>
          </p:blipFill>
          <p:spPr>
            <a:xfrm>
              <a:off x="0" y="385762"/>
              <a:ext cx="128588" cy="342901"/>
            </a:xfrm>
            <a:prstGeom prst="rect">
              <a:avLst/>
            </a:prstGeom>
            <a:ln w="12700" cap="flat">
              <a:noFill/>
              <a:miter lim="400000"/>
            </a:ln>
            <a:effectLst/>
          </p:spPr>
        </p:pic>
        <p:pic>
          <p:nvPicPr>
            <p:cNvPr id="3433" name="image36.pdf" descr="Picture 78"/>
            <p:cNvPicPr>
              <a:picLocks noChangeAspect="1"/>
            </p:cNvPicPr>
            <p:nvPr/>
          </p:nvPicPr>
          <p:blipFill>
            <a:blip r:embed="rId2">
              <a:extLst/>
            </a:blip>
            <a:srcRect l="72029" t="0" r="0" b="0"/>
            <a:stretch>
              <a:fillRect/>
            </a:stretch>
          </p:blipFill>
          <p:spPr>
            <a:xfrm>
              <a:off x="0" y="0"/>
              <a:ext cx="128588" cy="342901"/>
            </a:xfrm>
            <a:prstGeom prst="rect">
              <a:avLst/>
            </a:prstGeom>
            <a:ln w="12700" cap="flat">
              <a:noFill/>
              <a:miter lim="400000"/>
            </a:ln>
            <a:effectLst/>
          </p:spPr>
        </p:pic>
      </p:grpSp>
      <p:grpSp>
        <p:nvGrpSpPr>
          <p:cNvPr id="3441" name="Group 3441" descr="Group 79"/>
          <p:cNvGrpSpPr/>
          <p:nvPr/>
        </p:nvGrpSpPr>
        <p:grpSpPr>
          <a:xfrm>
            <a:off x="2514600" y="3986212"/>
            <a:ext cx="557213" cy="900114"/>
            <a:chOff x="0" y="0"/>
            <a:chExt cx="557212" cy="900112"/>
          </a:xfrm>
        </p:grpSpPr>
        <p:pic>
          <p:nvPicPr>
            <p:cNvPr id="3435" name="image36.pdf" descr="Picture 80"/>
            <p:cNvPicPr>
              <a:picLocks noChangeAspect="1"/>
            </p:cNvPicPr>
            <p:nvPr/>
          </p:nvPicPr>
          <p:blipFill>
            <a:blip r:embed="rId2">
              <a:extLst/>
            </a:blip>
            <a:srcRect l="72029" t="0" r="0" b="0"/>
            <a:stretch>
              <a:fillRect/>
            </a:stretch>
          </p:blipFill>
          <p:spPr>
            <a:xfrm>
              <a:off x="300037" y="-1"/>
              <a:ext cx="128589" cy="342902"/>
            </a:xfrm>
            <a:prstGeom prst="rect">
              <a:avLst/>
            </a:prstGeom>
            <a:ln w="12700" cap="flat">
              <a:noFill/>
              <a:miter lim="400000"/>
            </a:ln>
            <a:effectLst/>
          </p:spPr>
        </p:pic>
        <p:pic>
          <p:nvPicPr>
            <p:cNvPr id="3436" name="image36.pdf" descr="Picture 81"/>
            <p:cNvPicPr>
              <a:picLocks noChangeAspect="1"/>
            </p:cNvPicPr>
            <p:nvPr/>
          </p:nvPicPr>
          <p:blipFill>
            <a:blip r:embed="rId2">
              <a:extLst/>
            </a:blip>
            <a:srcRect l="72029" t="0" r="0" b="0"/>
            <a:stretch>
              <a:fillRect/>
            </a:stretch>
          </p:blipFill>
          <p:spPr>
            <a:xfrm>
              <a:off x="128587" y="171450"/>
              <a:ext cx="128589" cy="342901"/>
            </a:xfrm>
            <a:prstGeom prst="rect">
              <a:avLst/>
            </a:prstGeom>
            <a:ln w="12700" cap="flat">
              <a:noFill/>
              <a:miter lim="400000"/>
            </a:ln>
            <a:effectLst/>
          </p:spPr>
        </p:pic>
        <p:pic>
          <p:nvPicPr>
            <p:cNvPr id="3437" name="image36.pdf" descr="Picture 82"/>
            <p:cNvPicPr>
              <a:picLocks noChangeAspect="1"/>
            </p:cNvPicPr>
            <p:nvPr/>
          </p:nvPicPr>
          <p:blipFill>
            <a:blip r:embed="rId2">
              <a:extLst/>
            </a:blip>
            <a:srcRect l="72029" t="0" r="0" b="0"/>
            <a:stretch>
              <a:fillRect/>
            </a:stretch>
          </p:blipFill>
          <p:spPr>
            <a:xfrm>
              <a:off x="300037" y="428625"/>
              <a:ext cx="128589" cy="342901"/>
            </a:xfrm>
            <a:prstGeom prst="rect">
              <a:avLst/>
            </a:prstGeom>
            <a:ln w="12700" cap="flat">
              <a:noFill/>
              <a:miter lim="400000"/>
            </a:ln>
            <a:effectLst/>
          </p:spPr>
        </p:pic>
        <p:pic>
          <p:nvPicPr>
            <p:cNvPr id="3438" name="image36.pdf" descr="Picture 83"/>
            <p:cNvPicPr>
              <a:picLocks noChangeAspect="1"/>
            </p:cNvPicPr>
            <p:nvPr/>
          </p:nvPicPr>
          <p:blipFill>
            <a:blip r:embed="rId2">
              <a:extLst/>
            </a:blip>
            <a:srcRect l="72029" t="0" r="0" b="0"/>
            <a:stretch>
              <a:fillRect/>
            </a:stretch>
          </p:blipFill>
          <p:spPr>
            <a:xfrm>
              <a:off x="428625" y="257175"/>
              <a:ext cx="128588" cy="342901"/>
            </a:xfrm>
            <a:prstGeom prst="rect">
              <a:avLst/>
            </a:prstGeom>
            <a:ln w="12700" cap="flat">
              <a:noFill/>
              <a:miter lim="400000"/>
            </a:ln>
            <a:effectLst/>
          </p:spPr>
        </p:pic>
        <p:pic>
          <p:nvPicPr>
            <p:cNvPr id="3439" name="image36.pdf" descr="Picture 84"/>
            <p:cNvPicPr>
              <a:picLocks noChangeAspect="1"/>
            </p:cNvPicPr>
            <p:nvPr/>
          </p:nvPicPr>
          <p:blipFill>
            <a:blip r:embed="rId2">
              <a:extLst/>
            </a:blip>
            <a:srcRect l="72029" t="0" r="0" b="0"/>
            <a:stretch>
              <a:fillRect/>
            </a:stretch>
          </p:blipFill>
          <p:spPr>
            <a:xfrm>
              <a:off x="0" y="471487"/>
              <a:ext cx="128588" cy="342901"/>
            </a:xfrm>
            <a:prstGeom prst="rect">
              <a:avLst/>
            </a:prstGeom>
            <a:ln w="12700" cap="flat">
              <a:noFill/>
              <a:miter lim="400000"/>
            </a:ln>
            <a:effectLst/>
          </p:spPr>
        </p:pic>
        <p:pic>
          <p:nvPicPr>
            <p:cNvPr id="3440" name="image36.pdf" descr="Picture 85"/>
            <p:cNvPicPr>
              <a:picLocks noChangeAspect="1"/>
            </p:cNvPicPr>
            <p:nvPr/>
          </p:nvPicPr>
          <p:blipFill>
            <a:blip r:embed="rId2">
              <a:extLst/>
            </a:blip>
            <a:srcRect l="72029" t="0" r="0" b="0"/>
            <a:stretch>
              <a:fillRect/>
            </a:stretch>
          </p:blipFill>
          <p:spPr>
            <a:xfrm>
              <a:off x="128587" y="557212"/>
              <a:ext cx="128589" cy="342901"/>
            </a:xfrm>
            <a:prstGeom prst="rect">
              <a:avLst/>
            </a:prstGeom>
            <a:ln w="12700" cap="flat">
              <a:noFill/>
              <a:miter lim="400000"/>
            </a:ln>
            <a:effectLst/>
          </p:spPr>
        </p:pic>
      </p:grpSp>
      <p:grpSp>
        <p:nvGrpSpPr>
          <p:cNvPr id="3448" name="Group 3448" descr="Group 86"/>
          <p:cNvGrpSpPr/>
          <p:nvPr/>
        </p:nvGrpSpPr>
        <p:grpSpPr>
          <a:xfrm>
            <a:off x="4277321" y="3000375"/>
            <a:ext cx="589361" cy="857250"/>
            <a:chOff x="0" y="0"/>
            <a:chExt cx="589359" cy="857250"/>
          </a:xfrm>
        </p:grpSpPr>
        <p:pic>
          <p:nvPicPr>
            <p:cNvPr id="3442" name="image36.pdf" descr="Picture 87"/>
            <p:cNvPicPr>
              <a:picLocks noChangeAspect="1"/>
            </p:cNvPicPr>
            <p:nvPr/>
          </p:nvPicPr>
          <p:blipFill>
            <a:blip r:embed="rId2">
              <a:extLst/>
            </a:blip>
            <a:srcRect l="72028" t="0" r="0" b="0"/>
            <a:stretch>
              <a:fillRect/>
            </a:stretch>
          </p:blipFill>
          <p:spPr>
            <a:xfrm>
              <a:off x="128587" y="0"/>
              <a:ext cx="160736" cy="428625"/>
            </a:xfrm>
            <a:prstGeom prst="rect">
              <a:avLst/>
            </a:prstGeom>
            <a:ln w="12700" cap="flat">
              <a:noFill/>
              <a:miter lim="400000"/>
            </a:ln>
            <a:effectLst/>
          </p:spPr>
        </p:pic>
        <p:pic>
          <p:nvPicPr>
            <p:cNvPr id="3443" name="image36.pdf" descr="Picture 88"/>
            <p:cNvPicPr>
              <a:picLocks noChangeAspect="1"/>
            </p:cNvPicPr>
            <p:nvPr/>
          </p:nvPicPr>
          <p:blipFill>
            <a:blip r:embed="rId2">
              <a:extLst/>
            </a:blip>
            <a:srcRect l="72028" t="0" r="0" b="0"/>
            <a:stretch>
              <a:fillRect/>
            </a:stretch>
          </p:blipFill>
          <p:spPr>
            <a:xfrm>
              <a:off x="0" y="214312"/>
              <a:ext cx="160735" cy="428626"/>
            </a:xfrm>
            <a:prstGeom prst="rect">
              <a:avLst/>
            </a:prstGeom>
            <a:ln w="12700" cap="flat">
              <a:noFill/>
              <a:miter lim="400000"/>
            </a:ln>
            <a:effectLst/>
          </p:spPr>
        </p:pic>
        <p:pic>
          <p:nvPicPr>
            <p:cNvPr id="3444" name="image36.pdf" descr="Picture 89"/>
            <p:cNvPicPr>
              <a:picLocks noChangeAspect="1"/>
            </p:cNvPicPr>
            <p:nvPr/>
          </p:nvPicPr>
          <p:blipFill>
            <a:blip r:embed="rId2">
              <a:extLst/>
            </a:blip>
            <a:srcRect l="72028" t="0" r="0" b="0"/>
            <a:stretch>
              <a:fillRect/>
            </a:stretch>
          </p:blipFill>
          <p:spPr>
            <a:xfrm>
              <a:off x="300037" y="428625"/>
              <a:ext cx="160736" cy="428625"/>
            </a:xfrm>
            <a:prstGeom prst="rect">
              <a:avLst/>
            </a:prstGeom>
            <a:ln w="12700" cap="flat">
              <a:noFill/>
              <a:miter lim="400000"/>
            </a:ln>
            <a:effectLst/>
          </p:spPr>
        </p:pic>
        <p:pic>
          <p:nvPicPr>
            <p:cNvPr id="3445" name="image36.pdf" descr="Picture 90"/>
            <p:cNvPicPr>
              <a:picLocks noChangeAspect="1"/>
            </p:cNvPicPr>
            <p:nvPr/>
          </p:nvPicPr>
          <p:blipFill>
            <a:blip r:embed="rId2">
              <a:extLst/>
            </a:blip>
            <a:srcRect l="72028" t="0" r="0" b="0"/>
            <a:stretch>
              <a:fillRect/>
            </a:stretch>
          </p:blipFill>
          <p:spPr>
            <a:xfrm>
              <a:off x="342900" y="0"/>
              <a:ext cx="160735" cy="428625"/>
            </a:xfrm>
            <a:prstGeom prst="rect">
              <a:avLst/>
            </a:prstGeom>
            <a:ln w="12700" cap="flat">
              <a:noFill/>
              <a:miter lim="400000"/>
            </a:ln>
            <a:effectLst/>
          </p:spPr>
        </p:pic>
        <p:pic>
          <p:nvPicPr>
            <p:cNvPr id="3446" name="image36.pdf" descr="Picture 91"/>
            <p:cNvPicPr>
              <a:picLocks noChangeAspect="1"/>
            </p:cNvPicPr>
            <p:nvPr/>
          </p:nvPicPr>
          <p:blipFill>
            <a:blip r:embed="rId2">
              <a:extLst/>
            </a:blip>
            <a:srcRect l="72028" t="0" r="0" b="0"/>
            <a:stretch>
              <a:fillRect/>
            </a:stretch>
          </p:blipFill>
          <p:spPr>
            <a:xfrm>
              <a:off x="171450" y="428625"/>
              <a:ext cx="160735" cy="428625"/>
            </a:xfrm>
            <a:prstGeom prst="rect">
              <a:avLst/>
            </a:prstGeom>
            <a:ln w="12700" cap="flat">
              <a:noFill/>
              <a:miter lim="400000"/>
            </a:ln>
            <a:effectLst/>
          </p:spPr>
        </p:pic>
        <p:pic>
          <p:nvPicPr>
            <p:cNvPr id="3447" name="image36.pdf" descr="Picture 92"/>
            <p:cNvPicPr>
              <a:picLocks noChangeAspect="1"/>
            </p:cNvPicPr>
            <p:nvPr/>
          </p:nvPicPr>
          <p:blipFill>
            <a:blip r:embed="rId2">
              <a:extLst/>
            </a:blip>
            <a:srcRect l="72028" t="0" r="0" b="0"/>
            <a:stretch>
              <a:fillRect/>
            </a:stretch>
          </p:blipFill>
          <p:spPr>
            <a:xfrm>
              <a:off x="428625" y="85725"/>
              <a:ext cx="160735" cy="428625"/>
            </a:xfrm>
            <a:prstGeom prst="rect">
              <a:avLst/>
            </a:prstGeom>
            <a:ln w="12700" cap="flat">
              <a:noFill/>
              <a:miter lim="400000"/>
            </a:ln>
            <a:effectLst/>
          </p:spPr>
        </p:pic>
      </p:grpSp>
      <p:sp>
        <p:nvSpPr>
          <p:cNvPr id="3449" name="Shape 3449" descr="Rectangle 92"/>
          <p:cNvSpPr/>
          <p:nvPr/>
        </p:nvSpPr>
        <p:spPr>
          <a:xfrm>
            <a:off x="3214096" y="3890802"/>
            <a:ext cx="611737"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Enlist</a:t>
            </a:r>
          </a:p>
        </p:txBody>
      </p:sp>
      <p:sp>
        <p:nvSpPr>
          <p:cNvPr id="3450" name="Shape 3450" descr="Rectangle 93"/>
          <p:cNvSpPr/>
          <p:nvPr/>
        </p:nvSpPr>
        <p:spPr>
          <a:xfrm>
            <a:off x="1956311" y="4198918"/>
            <a:ext cx="739265"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Engage</a:t>
            </a:r>
          </a:p>
        </p:txBody>
      </p:sp>
      <p:sp>
        <p:nvSpPr>
          <p:cNvPr id="3451" name="Shape 3451" descr="Rectangle 94"/>
          <p:cNvSpPr/>
          <p:nvPr/>
        </p:nvSpPr>
        <p:spPr>
          <a:xfrm>
            <a:off x="4300706" y="3890183"/>
            <a:ext cx="633039"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Equip</a:t>
            </a:r>
          </a:p>
        </p:txBody>
      </p:sp>
      <p:sp>
        <p:nvSpPr>
          <p:cNvPr id="3452" name="Shape 3452" descr="Rectangle 95"/>
          <p:cNvSpPr/>
          <p:nvPr/>
        </p:nvSpPr>
        <p:spPr>
          <a:xfrm>
            <a:off x="5179488" y="3914066"/>
            <a:ext cx="940276"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Empower</a:t>
            </a:r>
          </a:p>
        </p:txBody>
      </p:sp>
      <p:sp>
        <p:nvSpPr>
          <p:cNvPr id="3453" name="Shape 3453" descr="Rectangle 96"/>
          <p:cNvSpPr/>
          <p:nvPr/>
        </p:nvSpPr>
        <p:spPr>
          <a:xfrm>
            <a:off x="6109239" y="4672450"/>
            <a:ext cx="1056362" cy="332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ENLARGE</a:t>
            </a:r>
          </a:p>
        </p:txBody>
      </p:sp>
      <p:sp>
        <p:nvSpPr>
          <p:cNvPr id="3454" name="Shape 3454"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3450"/>
                                        </p:tgtEl>
                                        <p:attrNameLst>
                                          <p:attrName>style.visibility</p:attrName>
                                        </p:attrNameLst>
                                      </p:cBhvr>
                                      <p:to>
                                        <p:strVal val="visible"/>
                                      </p:to>
                                    </p:set>
                                    <p:animEffect filter="dissolve" transition="in">
                                      <p:cBhvr>
                                        <p:cTn id="11" dur="500"/>
                                        <p:tgtEl>
                                          <p:spTgt spid="345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 grpId="3" fill="hold">
                                  <p:stCondLst>
                                    <p:cond delay="0"/>
                                  </p:stCondLst>
                                  <p:iterate type="el" backwards="0">
                                    <p:tmAbs val="0"/>
                                  </p:iterate>
                                  <p:childTnLst>
                                    <p:set>
                                      <p:cBhvr>
                                        <p:cTn id="15" fill="hold"/>
                                        <p:tgtEl>
                                          <p:spTgt spid="3362"/>
                                        </p:tgtEl>
                                        <p:attrNameLst>
                                          <p:attrName>style.visibility</p:attrName>
                                        </p:attrNameLst>
                                      </p:cBhvr>
                                      <p:to>
                                        <p:strVal val="visible"/>
                                      </p:to>
                                    </p:set>
                                    <p:anim calcmode="lin" valueType="num">
                                      <p:cBhvr>
                                        <p:cTn id="16" dur="500" fill="hold"/>
                                        <p:tgtEl>
                                          <p:spTgt spid="3362"/>
                                        </p:tgtEl>
                                        <p:attrNameLst>
                                          <p:attrName>ppt_x</p:attrName>
                                        </p:attrNameLst>
                                      </p:cBhvr>
                                      <p:tavLst>
                                        <p:tav tm="0">
                                          <p:val>
                                            <p:strVal val="0-#ppt_w/2"/>
                                          </p:val>
                                        </p:tav>
                                        <p:tav tm="100000">
                                          <p:val>
                                            <p:strVal val="#ppt_x"/>
                                          </p:val>
                                        </p:tav>
                                      </p:tavLst>
                                    </p:anim>
                                    <p:anim calcmode="lin" valueType="num">
                                      <p:cBhvr>
                                        <p:cTn id="17" dur="500" fill="hold"/>
                                        <p:tgtEl>
                                          <p:spTgt spid="336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Class="entr" nodeType="afterEffect" presetSubtype="8" presetID="2" grpId="4" fill="hold">
                                  <p:stCondLst>
                                    <p:cond delay="0"/>
                                  </p:stCondLst>
                                  <p:iterate type="el" backwards="0">
                                    <p:tmAbs val="0"/>
                                  </p:iterate>
                                  <p:childTnLst>
                                    <p:set>
                                      <p:cBhvr>
                                        <p:cTn id="20" fill="hold"/>
                                        <p:tgtEl>
                                          <p:spTgt spid="3382"/>
                                        </p:tgtEl>
                                        <p:attrNameLst>
                                          <p:attrName>style.visibility</p:attrName>
                                        </p:attrNameLst>
                                      </p:cBhvr>
                                      <p:to>
                                        <p:strVal val="visible"/>
                                      </p:to>
                                    </p:set>
                                    <p:anim calcmode="lin" valueType="num">
                                      <p:cBhvr>
                                        <p:cTn id="21" dur="500" fill="hold"/>
                                        <p:tgtEl>
                                          <p:spTgt spid="3382"/>
                                        </p:tgtEl>
                                        <p:attrNameLst>
                                          <p:attrName>ppt_x</p:attrName>
                                        </p:attrNameLst>
                                      </p:cBhvr>
                                      <p:tavLst>
                                        <p:tav tm="0">
                                          <p:val>
                                            <p:strVal val="0-#ppt_w/2"/>
                                          </p:val>
                                        </p:tav>
                                        <p:tav tm="100000">
                                          <p:val>
                                            <p:strVal val="#ppt_x"/>
                                          </p:val>
                                        </p:tav>
                                      </p:tavLst>
                                    </p:anim>
                                    <p:anim calcmode="lin" valueType="num">
                                      <p:cBhvr>
                                        <p:cTn id="22" dur="500" fill="hold"/>
                                        <p:tgtEl>
                                          <p:spTgt spid="338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449"/>
                                        </p:tgtEl>
                                        <p:attrNameLst>
                                          <p:attrName>style.visibility</p:attrName>
                                        </p:attrNameLst>
                                      </p:cBhvr>
                                      <p:to>
                                        <p:strVal val="visible"/>
                                      </p:to>
                                    </p:set>
                                    <p:animEffect filter="dissolve" transition="in">
                                      <p:cBhvr>
                                        <p:cTn id="27" dur="500"/>
                                        <p:tgtEl>
                                          <p:spTgt spid="344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9" presetID="2" grpId="6" fill="hold">
                                  <p:stCondLst>
                                    <p:cond delay="0"/>
                                  </p:stCondLst>
                                  <p:iterate type="el" backwards="0">
                                    <p:tmAbs val="0"/>
                                  </p:iterate>
                                  <p:childTnLst>
                                    <p:set>
                                      <p:cBhvr>
                                        <p:cTn id="31" fill="hold"/>
                                        <p:tgtEl>
                                          <p:spTgt spid="3416"/>
                                        </p:tgtEl>
                                        <p:attrNameLst>
                                          <p:attrName>style.visibility</p:attrName>
                                        </p:attrNameLst>
                                      </p:cBhvr>
                                      <p:to>
                                        <p:strVal val="visible"/>
                                      </p:to>
                                    </p:set>
                                    <p:anim calcmode="lin" valueType="num">
                                      <p:cBhvr>
                                        <p:cTn id="32" dur="500" fill="hold"/>
                                        <p:tgtEl>
                                          <p:spTgt spid="3416"/>
                                        </p:tgtEl>
                                        <p:attrNameLst>
                                          <p:attrName>ppt_x</p:attrName>
                                        </p:attrNameLst>
                                      </p:cBhvr>
                                      <p:tavLst>
                                        <p:tav tm="0">
                                          <p:val>
                                            <p:strVal val="0-#ppt_w/2"/>
                                          </p:val>
                                        </p:tav>
                                        <p:tav tm="100000">
                                          <p:val>
                                            <p:strVal val="#ppt_x"/>
                                          </p:val>
                                        </p:tav>
                                      </p:tavLst>
                                    </p:anim>
                                    <p:anim calcmode="lin" valueType="num">
                                      <p:cBhvr>
                                        <p:cTn id="33" dur="500" fill="hold"/>
                                        <p:tgtEl>
                                          <p:spTgt spid="3416"/>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Class="entr" nodeType="afterEffect" presetSubtype="9" presetID="2" grpId="7" fill="hold">
                                  <p:stCondLst>
                                    <p:cond delay="0"/>
                                  </p:stCondLst>
                                  <p:iterate type="el" backwards="0">
                                    <p:tmAbs val="0"/>
                                  </p:iterate>
                                  <p:childTnLst>
                                    <p:set>
                                      <p:cBhvr>
                                        <p:cTn id="36" fill="hold"/>
                                        <p:tgtEl>
                                          <p:spTgt spid="3434"/>
                                        </p:tgtEl>
                                        <p:attrNameLst>
                                          <p:attrName>style.visibility</p:attrName>
                                        </p:attrNameLst>
                                      </p:cBhvr>
                                      <p:to>
                                        <p:strVal val="visible"/>
                                      </p:to>
                                    </p:set>
                                    <p:anim calcmode="lin" valueType="num">
                                      <p:cBhvr>
                                        <p:cTn id="37" dur="500" fill="hold"/>
                                        <p:tgtEl>
                                          <p:spTgt spid="3434"/>
                                        </p:tgtEl>
                                        <p:attrNameLst>
                                          <p:attrName>ppt_x</p:attrName>
                                        </p:attrNameLst>
                                      </p:cBhvr>
                                      <p:tavLst>
                                        <p:tav tm="0">
                                          <p:val>
                                            <p:strVal val="0-#ppt_w/2"/>
                                          </p:val>
                                        </p:tav>
                                        <p:tav tm="100000">
                                          <p:val>
                                            <p:strVal val="#ppt_x"/>
                                          </p:val>
                                        </p:tav>
                                      </p:tavLst>
                                    </p:anim>
                                    <p:anim calcmode="lin" valueType="num">
                                      <p:cBhvr>
                                        <p:cTn id="38" dur="500" fill="hold"/>
                                        <p:tgtEl>
                                          <p:spTgt spid="3434"/>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Class="entr" nodeType="afterEffect" presetSubtype="12" presetID="2" grpId="8" fill="hold">
                                  <p:stCondLst>
                                    <p:cond delay="0"/>
                                  </p:stCondLst>
                                  <p:iterate type="el" backwards="0">
                                    <p:tmAbs val="0"/>
                                  </p:iterate>
                                  <p:childTnLst>
                                    <p:set>
                                      <p:cBhvr>
                                        <p:cTn id="41" fill="hold"/>
                                        <p:tgtEl>
                                          <p:spTgt spid="3441"/>
                                        </p:tgtEl>
                                        <p:attrNameLst>
                                          <p:attrName>style.visibility</p:attrName>
                                        </p:attrNameLst>
                                      </p:cBhvr>
                                      <p:to>
                                        <p:strVal val="visible"/>
                                      </p:to>
                                    </p:set>
                                    <p:anim calcmode="lin" valueType="num">
                                      <p:cBhvr>
                                        <p:cTn id="42" dur="500" fill="hold"/>
                                        <p:tgtEl>
                                          <p:spTgt spid="3441"/>
                                        </p:tgtEl>
                                        <p:attrNameLst>
                                          <p:attrName>ppt_x</p:attrName>
                                        </p:attrNameLst>
                                      </p:cBhvr>
                                      <p:tavLst>
                                        <p:tav tm="0">
                                          <p:val>
                                            <p:strVal val="0-#ppt_w/2"/>
                                          </p:val>
                                        </p:tav>
                                        <p:tav tm="100000">
                                          <p:val>
                                            <p:strVal val="#ppt_x"/>
                                          </p:val>
                                        </p:tav>
                                      </p:tavLst>
                                    </p:anim>
                                    <p:anim calcmode="lin" valueType="num">
                                      <p:cBhvr>
                                        <p:cTn id="43" dur="500" fill="hold"/>
                                        <p:tgtEl>
                                          <p:spTgt spid="3441"/>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Class="entr" nodeType="afterEffect" presetSubtype="12" presetID="2" grpId="9" fill="hold">
                                  <p:stCondLst>
                                    <p:cond delay="0"/>
                                  </p:stCondLst>
                                  <p:iterate type="el" backwards="0">
                                    <p:tmAbs val="0"/>
                                  </p:iterate>
                                  <p:childTnLst>
                                    <p:set>
                                      <p:cBhvr>
                                        <p:cTn id="46" fill="hold"/>
                                        <p:tgtEl>
                                          <p:spTgt spid="3415"/>
                                        </p:tgtEl>
                                        <p:attrNameLst>
                                          <p:attrName>style.visibility</p:attrName>
                                        </p:attrNameLst>
                                      </p:cBhvr>
                                      <p:to>
                                        <p:strVal val="visible"/>
                                      </p:to>
                                    </p:set>
                                    <p:anim calcmode="lin" valueType="num">
                                      <p:cBhvr>
                                        <p:cTn id="47" dur="500" fill="hold"/>
                                        <p:tgtEl>
                                          <p:spTgt spid="3415"/>
                                        </p:tgtEl>
                                        <p:attrNameLst>
                                          <p:attrName>ppt_x</p:attrName>
                                        </p:attrNameLst>
                                      </p:cBhvr>
                                      <p:tavLst>
                                        <p:tav tm="0">
                                          <p:val>
                                            <p:strVal val="0-#ppt_w/2"/>
                                          </p:val>
                                        </p:tav>
                                        <p:tav tm="100000">
                                          <p:val>
                                            <p:strVal val="#ppt_x"/>
                                          </p:val>
                                        </p:tav>
                                      </p:tavLst>
                                    </p:anim>
                                    <p:anim calcmode="lin" valueType="num">
                                      <p:cBhvr>
                                        <p:cTn id="48" dur="500" fill="hold"/>
                                        <p:tgtEl>
                                          <p:spTgt spid="34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10" fill="hold">
                                  <p:stCondLst>
                                    <p:cond delay="0"/>
                                  </p:stCondLst>
                                  <p:iterate type="el" backwards="0">
                                    <p:tmAbs val="0"/>
                                  </p:iterate>
                                  <p:childTnLst>
                                    <p:set>
                                      <p:cBhvr>
                                        <p:cTn id="52" fill="hold"/>
                                        <p:tgtEl>
                                          <p:spTgt spid="3375"/>
                                        </p:tgtEl>
                                        <p:attrNameLst>
                                          <p:attrName>style.visibility</p:attrName>
                                        </p:attrNameLst>
                                      </p:cBhvr>
                                      <p:to>
                                        <p:strVal val="visible"/>
                                      </p:to>
                                    </p:set>
                                    <p:anim calcmode="lin" valueType="num">
                                      <p:cBhvr>
                                        <p:cTn id="53" dur="500" fill="hold"/>
                                        <p:tgtEl>
                                          <p:spTgt spid="3375"/>
                                        </p:tgtEl>
                                        <p:attrNameLst>
                                          <p:attrName>ppt_x</p:attrName>
                                        </p:attrNameLst>
                                      </p:cBhvr>
                                      <p:tavLst>
                                        <p:tav tm="0">
                                          <p:val>
                                            <p:strVal val="0-#ppt_w/2"/>
                                          </p:val>
                                        </p:tav>
                                        <p:tav tm="100000">
                                          <p:val>
                                            <p:strVal val="#ppt_x"/>
                                          </p:val>
                                        </p:tav>
                                      </p:tavLst>
                                    </p:anim>
                                    <p:anim calcmode="lin" valueType="num">
                                      <p:cBhvr>
                                        <p:cTn id="54" dur="500" fill="hold"/>
                                        <p:tgtEl>
                                          <p:spTgt spid="3375"/>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Class="entr" nodeType="afterEffect" presetSubtype="8" presetID="2" grpId="11" fill="hold">
                                  <p:stCondLst>
                                    <p:cond delay="0"/>
                                  </p:stCondLst>
                                  <p:iterate type="el" backwards="0">
                                    <p:tmAbs val="0"/>
                                  </p:iterate>
                                  <p:childTnLst>
                                    <p:set>
                                      <p:cBhvr>
                                        <p:cTn id="57" fill="hold"/>
                                        <p:tgtEl>
                                          <p:spTgt spid="3388"/>
                                        </p:tgtEl>
                                        <p:attrNameLst>
                                          <p:attrName>style.visibility</p:attrName>
                                        </p:attrNameLst>
                                      </p:cBhvr>
                                      <p:to>
                                        <p:strVal val="visible"/>
                                      </p:to>
                                    </p:set>
                                    <p:anim calcmode="lin" valueType="num">
                                      <p:cBhvr>
                                        <p:cTn id="58" dur="500" fill="hold"/>
                                        <p:tgtEl>
                                          <p:spTgt spid="3388"/>
                                        </p:tgtEl>
                                        <p:attrNameLst>
                                          <p:attrName>ppt_x</p:attrName>
                                        </p:attrNameLst>
                                      </p:cBhvr>
                                      <p:tavLst>
                                        <p:tav tm="0">
                                          <p:val>
                                            <p:strVal val="0-#ppt_w/2"/>
                                          </p:val>
                                        </p:tav>
                                        <p:tav tm="100000">
                                          <p:val>
                                            <p:strVal val="#ppt_x"/>
                                          </p:val>
                                        </p:tav>
                                      </p:tavLst>
                                    </p:anim>
                                    <p:anim calcmode="lin" valueType="num">
                                      <p:cBhvr>
                                        <p:cTn id="59" dur="500" fill="hold"/>
                                        <p:tgtEl>
                                          <p:spTgt spid="338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ID="9" grpId="12" fill="hold">
                                  <p:stCondLst>
                                    <p:cond delay="0"/>
                                  </p:stCondLst>
                                  <p:iterate type="el" backwards="0">
                                    <p:tmAbs val="0"/>
                                  </p:iterate>
                                  <p:childTnLst>
                                    <p:set>
                                      <p:cBhvr>
                                        <p:cTn id="63" fill="hold"/>
                                        <p:tgtEl>
                                          <p:spTgt spid="3451"/>
                                        </p:tgtEl>
                                        <p:attrNameLst>
                                          <p:attrName>style.visibility</p:attrName>
                                        </p:attrNameLst>
                                      </p:cBhvr>
                                      <p:to>
                                        <p:strVal val="visible"/>
                                      </p:to>
                                    </p:set>
                                    <p:animEffect filter="dissolve" transition="in">
                                      <p:cBhvr>
                                        <p:cTn id="64" dur="500"/>
                                        <p:tgtEl>
                                          <p:spTgt spid="3451"/>
                                        </p:tgtEl>
                                      </p:cBhvr>
                                    </p:animEffec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9" presetID="2" grpId="13" fill="hold">
                                  <p:stCondLst>
                                    <p:cond delay="0"/>
                                  </p:stCondLst>
                                  <p:iterate type="el" backwards="0">
                                    <p:tmAbs val="0"/>
                                  </p:iterate>
                                  <p:childTnLst>
                                    <p:set>
                                      <p:cBhvr>
                                        <p:cTn id="68" fill="hold"/>
                                        <p:tgtEl>
                                          <p:spTgt spid="3367"/>
                                        </p:tgtEl>
                                        <p:attrNameLst>
                                          <p:attrName>style.visibility</p:attrName>
                                        </p:attrNameLst>
                                      </p:cBhvr>
                                      <p:to>
                                        <p:strVal val="visible"/>
                                      </p:to>
                                    </p:set>
                                    <p:anim calcmode="lin" valueType="num">
                                      <p:cBhvr>
                                        <p:cTn id="69" dur="500" fill="hold"/>
                                        <p:tgtEl>
                                          <p:spTgt spid="3367"/>
                                        </p:tgtEl>
                                        <p:attrNameLst>
                                          <p:attrName>ppt_x</p:attrName>
                                        </p:attrNameLst>
                                      </p:cBhvr>
                                      <p:tavLst>
                                        <p:tav tm="0">
                                          <p:val>
                                            <p:strVal val="0-#ppt_w/2"/>
                                          </p:val>
                                        </p:tav>
                                        <p:tav tm="100000">
                                          <p:val>
                                            <p:strVal val="#ppt_x"/>
                                          </p:val>
                                        </p:tav>
                                      </p:tavLst>
                                    </p:anim>
                                    <p:anim calcmode="lin" valueType="num">
                                      <p:cBhvr>
                                        <p:cTn id="70" dur="500" fill="hold"/>
                                        <p:tgtEl>
                                          <p:spTgt spid="3367"/>
                                        </p:tgtEl>
                                        <p:attrNameLst>
                                          <p:attrName>ppt_y</p:attrName>
                                        </p:attrNameLst>
                                      </p:cBhvr>
                                      <p:tavLst>
                                        <p:tav tm="0">
                                          <p:val>
                                            <p:strVal val="0-#ppt_h/2"/>
                                          </p:val>
                                        </p:tav>
                                        <p:tav tm="100000">
                                          <p:val>
                                            <p:strVal val="#ppt_y"/>
                                          </p:val>
                                        </p:tav>
                                      </p:tavLst>
                                    </p:anim>
                                  </p:childTnLst>
                                </p:cTn>
                              </p:par>
                            </p:childTnLst>
                          </p:cTn>
                        </p:par>
                        <p:par>
                          <p:cTn id="71" fill="hold">
                            <p:stCondLst>
                              <p:cond delay="500"/>
                            </p:stCondLst>
                            <p:childTnLst>
                              <p:par>
                                <p:cTn id="72" presetClass="entr" nodeType="afterEffect" presetSubtype="9" presetID="2" grpId="14" fill="hold">
                                  <p:stCondLst>
                                    <p:cond delay="0"/>
                                  </p:stCondLst>
                                  <p:iterate type="el" backwards="0">
                                    <p:tmAbs val="0"/>
                                  </p:iterate>
                                  <p:childTnLst>
                                    <p:set>
                                      <p:cBhvr>
                                        <p:cTn id="73" fill="hold"/>
                                        <p:tgtEl>
                                          <p:spTgt spid="3397"/>
                                        </p:tgtEl>
                                        <p:attrNameLst>
                                          <p:attrName>style.visibility</p:attrName>
                                        </p:attrNameLst>
                                      </p:cBhvr>
                                      <p:to>
                                        <p:strVal val="visible"/>
                                      </p:to>
                                    </p:set>
                                    <p:anim calcmode="lin" valueType="num">
                                      <p:cBhvr>
                                        <p:cTn id="74" dur="500" fill="hold"/>
                                        <p:tgtEl>
                                          <p:spTgt spid="3397"/>
                                        </p:tgtEl>
                                        <p:attrNameLst>
                                          <p:attrName>ppt_x</p:attrName>
                                        </p:attrNameLst>
                                      </p:cBhvr>
                                      <p:tavLst>
                                        <p:tav tm="0">
                                          <p:val>
                                            <p:strVal val="0-#ppt_w/2"/>
                                          </p:val>
                                        </p:tav>
                                        <p:tav tm="100000">
                                          <p:val>
                                            <p:strVal val="#ppt_x"/>
                                          </p:val>
                                        </p:tav>
                                      </p:tavLst>
                                    </p:anim>
                                    <p:anim calcmode="lin" valueType="num">
                                      <p:cBhvr>
                                        <p:cTn id="75" dur="500" fill="hold"/>
                                        <p:tgtEl>
                                          <p:spTgt spid="3397"/>
                                        </p:tgtEl>
                                        <p:attrNameLst>
                                          <p:attrName>ppt_y</p:attrName>
                                        </p:attrNameLst>
                                      </p:cBhvr>
                                      <p:tavLst>
                                        <p:tav tm="0">
                                          <p:val>
                                            <p:strVal val="0-#ppt_h/2"/>
                                          </p:val>
                                        </p:tav>
                                        <p:tav tm="100000">
                                          <p:val>
                                            <p:strVal val="#ppt_y"/>
                                          </p:val>
                                        </p:tav>
                                      </p:tavLst>
                                    </p:anim>
                                  </p:childTnLst>
                                </p:cTn>
                              </p:par>
                            </p:childTnLst>
                          </p:cTn>
                        </p:par>
                        <p:par>
                          <p:cTn id="76" fill="hold">
                            <p:stCondLst>
                              <p:cond delay="1000"/>
                            </p:stCondLst>
                            <p:childTnLst>
                              <p:par>
                                <p:cTn id="77" presetClass="entr" nodeType="afterEffect" presetSubtype="12" presetID="2" grpId="15" fill="hold">
                                  <p:stCondLst>
                                    <p:cond delay="0"/>
                                  </p:stCondLst>
                                  <p:iterate type="el" backwards="0">
                                    <p:tmAbs val="0"/>
                                  </p:iterate>
                                  <p:childTnLst>
                                    <p:set>
                                      <p:cBhvr>
                                        <p:cTn id="78" fill="hold"/>
                                        <p:tgtEl>
                                          <p:spTgt spid="3396"/>
                                        </p:tgtEl>
                                        <p:attrNameLst>
                                          <p:attrName>style.visibility</p:attrName>
                                        </p:attrNameLst>
                                      </p:cBhvr>
                                      <p:to>
                                        <p:strVal val="visible"/>
                                      </p:to>
                                    </p:set>
                                    <p:anim calcmode="lin" valueType="num">
                                      <p:cBhvr>
                                        <p:cTn id="79" dur="500" fill="hold"/>
                                        <p:tgtEl>
                                          <p:spTgt spid="3396"/>
                                        </p:tgtEl>
                                        <p:attrNameLst>
                                          <p:attrName>ppt_x</p:attrName>
                                        </p:attrNameLst>
                                      </p:cBhvr>
                                      <p:tavLst>
                                        <p:tav tm="0">
                                          <p:val>
                                            <p:strVal val="0-#ppt_w/2"/>
                                          </p:val>
                                        </p:tav>
                                        <p:tav tm="100000">
                                          <p:val>
                                            <p:strVal val="#ppt_x"/>
                                          </p:val>
                                        </p:tav>
                                      </p:tavLst>
                                    </p:anim>
                                    <p:anim calcmode="lin" valueType="num">
                                      <p:cBhvr>
                                        <p:cTn id="80" dur="500" fill="hold"/>
                                        <p:tgtEl>
                                          <p:spTgt spid="3396"/>
                                        </p:tgtEl>
                                        <p:attrNameLst>
                                          <p:attrName>ppt_y</p:attrName>
                                        </p:attrNameLst>
                                      </p:cBhvr>
                                      <p:tavLst>
                                        <p:tav tm="0">
                                          <p:val>
                                            <p:strVal val="1+#ppt_h/2"/>
                                          </p:val>
                                        </p:tav>
                                        <p:tav tm="100000">
                                          <p:val>
                                            <p:strVal val="#ppt_y"/>
                                          </p:val>
                                        </p:tav>
                                      </p:tavLst>
                                    </p:anim>
                                  </p:childTnLst>
                                </p:cTn>
                              </p:par>
                            </p:childTnLst>
                          </p:cTn>
                        </p:par>
                        <p:par>
                          <p:cTn id="81" fill="hold">
                            <p:stCondLst>
                              <p:cond delay="1500"/>
                            </p:stCondLst>
                            <p:childTnLst>
                              <p:par>
                                <p:cTn id="82" presetClass="entr" nodeType="afterEffect" presetSubtype="12" presetID="2" grpId="16" fill="hold">
                                  <p:stCondLst>
                                    <p:cond delay="0"/>
                                  </p:stCondLst>
                                  <p:iterate type="el" backwards="0">
                                    <p:tmAbs val="0"/>
                                  </p:iterate>
                                  <p:childTnLst>
                                    <p:set>
                                      <p:cBhvr>
                                        <p:cTn id="83" fill="hold"/>
                                        <p:tgtEl>
                                          <p:spTgt spid="3374"/>
                                        </p:tgtEl>
                                        <p:attrNameLst>
                                          <p:attrName>style.visibility</p:attrName>
                                        </p:attrNameLst>
                                      </p:cBhvr>
                                      <p:to>
                                        <p:strVal val="visible"/>
                                      </p:to>
                                    </p:set>
                                    <p:anim calcmode="lin" valueType="num">
                                      <p:cBhvr>
                                        <p:cTn id="84" dur="500" fill="hold"/>
                                        <p:tgtEl>
                                          <p:spTgt spid="3374"/>
                                        </p:tgtEl>
                                        <p:attrNameLst>
                                          <p:attrName>ppt_x</p:attrName>
                                        </p:attrNameLst>
                                      </p:cBhvr>
                                      <p:tavLst>
                                        <p:tav tm="0">
                                          <p:val>
                                            <p:strVal val="0-#ppt_w/2"/>
                                          </p:val>
                                        </p:tav>
                                        <p:tav tm="100000">
                                          <p:val>
                                            <p:strVal val="#ppt_x"/>
                                          </p:val>
                                        </p:tav>
                                      </p:tavLst>
                                    </p:anim>
                                    <p:anim calcmode="lin" valueType="num">
                                      <p:cBhvr>
                                        <p:cTn id="85" dur="500" fill="hold"/>
                                        <p:tgtEl>
                                          <p:spTgt spid="3374"/>
                                        </p:tgtEl>
                                        <p:attrNameLst>
                                          <p:attrName>ppt_y</p:attrName>
                                        </p:attrNameLst>
                                      </p:cBhvr>
                                      <p:tavLst>
                                        <p:tav tm="0">
                                          <p:val>
                                            <p:strVal val="1+#ppt_h/2"/>
                                          </p:val>
                                        </p:tav>
                                        <p:tav tm="100000">
                                          <p:val>
                                            <p:strVal val="#ppt_y"/>
                                          </p:val>
                                        </p:tav>
                                      </p:tavLst>
                                    </p:anim>
                                  </p:childTnLst>
                                </p:cTn>
                              </p:par>
                            </p:childTnLst>
                          </p:cTn>
                        </p:par>
                        <p:par>
                          <p:cTn id="86" fill="hold">
                            <p:stCondLst>
                              <p:cond delay="2000"/>
                            </p:stCondLst>
                            <p:childTnLst>
                              <p:par>
                                <p:cTn id="87" presetClass="entr" nodeType="afterEffect" presetSubtype="8" presetID="2" grpId="17" fill="hold">
                                  <p:stCondLst>
                                    <p:cond delay="0"/>
                                  </p:stCondLst>
                                  <p:iterate type="el" backwards="0">
                                    <p:tmAbs val="0"/>
                                  </p:iterate>
                                  <p:childTnLst>
                                    <p:set>
                                      <p:cBhvr>
                                        <p:cTn id="88" fill="hold"/>
                                        <p:tgtEl>
                                          <p:spTgt spid="3448"/>
                                        </p:tgtEl>
                                        <p:attrNameLst>
                                          <p:attrName>style.visibility</p:attrName>
                                        </p:attrNameLst>
                                      </p:cBhvr>
                                      <p:to>
                                        <p:strVal val="visible"/>
                                      </p:to>
                                    </p:set>
                                    <p:anim calcmode="lin" valueType="num">
                                      <p:cBhvr>
                                        <p:cTn id="89" dur="500" fill="hold"/>
                                        <p:tgtEl>
                                          <p:spTgt spid="3448"/>
                                        </p:tgtEl>
                                        <p:attrNameLst>
                                          <p:attrName>ppt_x</p:attrName>
                                        </p:attrNameLst>
                                      </p:cBhvr>
                                      <p:tavLst>
                                        <p:tav tm="0">
                                          <p:val>
                                            <p:strVal val="0-#ppt_w/2"/>
                                          </p:val>
                                        </p:tav>
                                        <p:tav tm="100000">
                                          <p:val>
                                            <p:strVal val="#ppt_x"/>
                                          </p:val>
                                        </p:tav>
                                      </p:tavLst>
                                    </p:anim>
                                    <p:anim calcmode="lin" valueType="num">
                                      <p:cBhvr>
                                        <p:cTn id="90" dur="500" fill="hold"/>
                                        <p:tgtEl>
                                          <p:spTgt spid="3448"/>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8" presetID="2" grpId="18" fill="hold">
                                  <p:stCondLst>
                                    <p:cond delay="0"/>
                                  </p:stCondLst>
                                  <p:iterate type="el" backwards="0">
                                    <p:tmAbs val="0"/>
                                  </p:iterate>
                                  <p:childTnLst>
                                    <p:set>
                                      <p:cBhvr>
                                        <p:cTn id="94" fill="hold"/>
                                        <p:tgtEl>
                                          <p:spTgt spid="3393"/>
                                        </p:tgtEl>
                                        <p:attrNameLst>
                                          <p:attrName>style.visibility</p:attrName>
                                        </p:attrNameLst>
                                      </p:cBhvr>
                                      <p:to>
                                        <p:strVal val="visible"/>
                                      </p:to>
                                    </p:set>
                                    <p:anim calcmode="lin" valueType="num">
                                      <p:cBhvr>
                                        <p:cTn id="95" dur="500" fill="hold"/>
                                        <p:tgtEl>
                                          <p:spTgt spid="3393"/>
                                        </p:tgtEl>
                                        <p:attrNameLst>
                                          <p:attrName>ppt_x</p:attrName>
                                        </p:attrNameLst>
                                      </p:cBhvr>
                                      <p:tavLst>
                                        <p:tav tm="0">
                                          <p:val>
                                            <p:strVal val="0-#ppt_w/2"/>
                                          </p:val>
                                        </p:tav>
                                        <p:tav tm="100000">
                                          <p:val>
                                            <p:strVal val="#ppt_x"/>
                                          </p:val>
                                        </p:tav>
                                      </p:tavLst>
                                    </p:anim>
                                    <p:anim calcmode="lin" valueType="num">
                                      <p:cBhvr>
                                        <p:cTn id="96" dur="500" fill="hold"/>
                                        <p:tgtEl>
                                          <p:spTgt spid="3393"/>
                                        </p:tgtEl>
                                        <p:attrNameLst>
                                          <p:attrName>ppt_y</p:attrName>
                                        </p:attrNameLst>
                                      </p:cBhvr>
                                      <p:tavLst>
                                        <p:tav tm="0">
                                          <p:val>
                                            <p:strVal val="#ppt_y"/>
                                          </p:val>
                                        </p:tav>
                                        <p:tav tm="100000">
                                          <p:val>
                                            <p:strVal val="#ppt_y"/>
                                          </p:val>
                                        </p:tav>
                                      </p:tavLst>
                                    </p:anim>
                                  </p:childTnLst>
                                </p:cTn>
                              </p:par>
                            </p:childTnLst>
                          </p:cTn>
                        </p:par>
                        <p:par>
                          <p:cTn id="97" fill="hold">
                            <p:stCondLst>
                              <p:cond delay="500"/>
                            </p:stCondLst>
                            <p:childTnLst>
                              <p:par>
                                <p:cTn id="98" presetClass="entr" nodeType="afterEffect" presetSubtype="8" presetID="2" grpId="19" fill="hold">
                                  <p:stCondLst>
                                    <p:cond delay="0"/>
                                  </p:stCondLst>
                                  <p:iterate type="el" backwards="0">
                                    <p:tmAbs val="0"/>
                                  </p:iterate>
                                  <p:childTnLst>
                                    <p:set>
                                      <p:cBhvr>
                                        <p:cTn id="99" fill="hold"/>
                                        <p:tgtEl>
                                          <p:spTgt spid="3423"/>
                                        </p:tgtEl>
                                        <p:attrNameLst>
                                          <p:attrName>style.visibility</p:attrName>
                                        </p:attrNameLst>
                                      </p:cBhvr>
                                      <p:to>
                                        <p:strVal val="visible"/>
                                      </p:to>
                                    </p:set>
                                    <p:anim calcmode="lin" valueType="num">
                                      <p:cBhvr>
                                        <p:cTn id="100" dur="500" fill="hold"/>
                                        <p:tgtEl>
                                          <p:spTgt spid="3423"/>
                                        </p:tgtEl>
                                        <p:attrNameLst>
                                          <p:attrName>ppt_x</p:attrName>
                                        </p:attrNameLst>
                                      </p:cBhvr>
                                      <p:tavLst>
                                        <p:tav tm="0">
                                          <p:val>
                                            <p:strVal val="0-#ppt_w/2"/>
                                          </p:val>
                                        </p:tav>
                                        <p:tav tm="100000">
                                          <p:val>
                                            <p:strVal val="#ppt_x"/>
                                          </p:val>
                                        </p:tav>
                                      </p:tavLst>
                                    </p:anim>
                                    <p:anim calcmode="lin" valueType="num">
                                      <p:cBhvr>
                                        <p:cTn id="101" dur="500" fill="hold"/>
                                        <p:tgtEl>
                                          <p:spTgt spid="3423"/>
                                        </p:tgtEl>
                                        <p:attrNameLst>
                                          <p:attrName>ppt_y</p:attrName>
                                        </p:attrNameLst>
                                      </p:cBhvr>
                                      <p:tavLst>
                                        <p:tav tm="0">
                                          <p:val>
                                            <p:strVal val="#ppt_y"/>
                                          </p:val>
                                        </p:tav>
                                        <p:tav tm="100000">
                                          <p:val>
                                            <p:strVal val="#ppt_y"/>
                                          </p:val>
                                        </p:tav>
                                      </p:tavLst>
                                    </p:anim>
                                  </p:childTnLst>
                                </p:cTn>
                              </p:par>
                            </p:childTnLst>
                          </p:cTn>
                        </p:par>
                        <p:par>
                          <p:cTn id="102" fill="hold">
                            <p:stCondLst>
                              <p:cond delay="1000"/>
                            </p:stCondLst>
                            <p:childTnLst>
                              <p:par>
                                <p:cTn id="103" presetClass="entr" nodeType="afterEffect" presetSubtype="8" presetID="2" grpId="20" fill="hold">
                                  <p:stCondLst>
                                    <p:cond delay="0"/>
                                  </p:stCondLst>
                                  <p:iterate type="el" backwards="0">
                                    <p:tmAbs val="0"/>
                                  </p:iterate>
                                  <p:childTnLst>
                                    <p:set>
                                      <p:cBhvr>
                                        <p:cTn id="104" fill="hold"/>
                                        <p:tgtEl>
                                          <p:spTgt spid="3389"/>
                                        </p:tgtEl>
                                        <p:attrNameLst>
                                          <p:attrName>style.visibility</p:attrName>
                                        </p:attrNameLst>
                                      </p:cBhvr>
                                      <p:to>
                                        <p:strVal val="visible"/>
                                      </p:to>
                                    </p:set>
                                    <p:anim calcmode="lin" valueType="num">
                                      <p:cBhvr>
                                        <p:cTn id="105" dur="500" fill="hold"/>
                                        <p:tgtEl>
                                          <p:spTgt spid="3389"/>
                                        </p:tgtEl>
                                        <p:attrNameLst>
                                          <p:attrName>ppt_x</p:attrName>
                                        </p:attrNameLst>
                                      </p:cBhvr>
                                      <p:tavLst>
                                        <p:tav tm="0">
                                          <p:val>
                                            <p:strVal val="0-#ppt_w/2"/>
                                          </p:val>
                                        </p:tav>
                                        <p:tav tm="100000">
                                          <p:val>
                                            <p:strVal val="#ppt_x"/>
                                          </p:val>
                                        </p:tav>
                                      </p:tavLst>
                                    </p:anim>
                                    <p:anim calcmode="lin" valueType="num">
                                      <p:cBhvr>
                                        <p:cTn id="106" dur="500" fill="hold"/>
                                        <p:tgtEl>
                                          <p:spTgt spid="3389"/>
                                        </p:tgtEl>
                                        <p:attrNameLst>
                                          <p:attrName>ppt_y</p:attrName>
                                        </p:attrNameLst>
                                      </p:cBhvr>
                                      <p:tavLst>
                                        <p:tav tm="0">
                                          <p:val>
                                            <p:strVal val="#ppt_y"/>
                                          </p:val>
                                        </p:tav>
                                        <p:tav tm="100000">
                                          <p:val>
                                            <p:strVal val="#ppt_y"/>
                                          </p:val>
                                        </p:tav>
                                      </p:tavLst>
                                    </p:anim>
                                  </p:childTnLst>
                                </p:cTn>
                              </p:par>
                            </p:childTnLst>
                          </p:cTn>
                        </p:par>
                        <p:par>
                          <p:cTn id="107" fill="hold">
                            <p:stCondLst>
                              <p:cond delay="1500"/>
                            </p:stCondLst>
                            <p:childTnLst>
                              <p:par>
                                <p:cTn id="108" presetClass="entr" nodeType="afterEffect" presetSubtype="8" presetID="2" grpId="21" fill="hold">
                                  <p:stCondLst>
                                    <p:cond delay="0"/>
                                  </p:stCondLst>
                                  <p:iterate type="el" backwards="0">
                                    <p:tmAbs val="0"/>
                                  </p:iterate>
                                  <p:childTnLst>
                                    <p:set>
                                      <p:cBhvr>
                                        <p:cTn id="109" fill="hold"/>
                                        <p:tgtEl>
                                          <p:spTgt spid="3414"/>
                                        </p:tgtEl>
                                        <p:attrNameLst>
                                          <p:attrName>style.visibility</p:attrName>
                                        </p:attrNameLst>
                                      </p:cBhvr>
                                      <p:to>
                                        <p:strVal val="visible"/>
                                      </p:to>
                                    </p:set>
                                    <p:anim calcmode="lin" valueType="num">
                                      <p:cBhvr>
                                        <p:cTn id="110" dur="500" fill="hold"/>
                                        <p:tgtEl>
                                          <p:spTgt spid="3414"/>
                                        </p:tgtEl>
                                        <p:attrNameLst>
                                          <p:attrName>ppt_x</p:attrName>
                                        </p:attrNameLst>
                                      </p:cBhvr>
                                      <p:tavLst>
                                        <p:tav tm="0">
                                          <p:val>
                                            <p:strVal val="0-#ppt_w/2"/>
                                          </p:val>
                                        </p:tav>
                                        <p:tav tm="100000">
                                          <p:val>
                                            <p:strVal val="#ppt_x"/>
                                          </p:val>
                                        </p:tav>
                                      </p:tavLst>
                                    </p:anim>
                                    <p:anim calcmode="lin" valueType="num">
                                      <p:cBhvr>
                                        <p:cTn id="111" dur="500" fill="hold"/>
                                        <p:tgtEl>
                                          <p:spTgt spid="3414"/>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Class="entr" nodeType="clickEffect" presetID="9" grpId="22" fill="hold">
                                  <p:stCondLst>
                                    <p:cond delay="0"/>
                                  </p:stCondLst>
                                  <p:iterate type="el" backwards="0">
                                    <p:tmAbs val="0"/>
                                  </p:iterate>
                                  <p:childTnLst>
                                    <p:set>
                                      <p:cBhvr>
                                        <p:cTn id="115" fill="hold"/>
                                        <p:tgtEl>
                                          <p:spTgt spid="3452"/>
                                        </p:tgtEl>
                                        <p:attrNameLst>
                                          <p:attrName>style.visibility</p:attrName>
                                        </p:attrNameLst>
                                      </p:cBhvr>
                                      <p:to>
                                        <p:strVal val="visible"/>
                                      </p:to>
                                    </p:set>
                                    <p:animEffect filter="dissolve" transition="in">
                                      <p:cBhvr>
                                        <p:cTn id="116" dur="500"/>
                                        <p:tgtEl>
                                          <p:spTgt spid="3452"/>
                                        </p:tgtEl>
                                      </p:cBhvr>
                                    </p:animEffect>
                                  </p:childTnLst>
                                </p:cTn>
                              </p:par>
                            </p:childTnLst>
                          </p:cTn>
                        </p:par>
                      </p:childTnLst>
                    </p:cTn>
                  </p:par>
                  <p:par>
                    <p:cTn id="117" fill="hold">
                      <p:stCondLst>
                        <p:cond delay="indefinite"/>
                      </p:stCondLst>
                      <p:childTnLst>
                        <p:par>
                          <p:cTn id="118" fill="hold">
                            <p:stCondLst>
                              <p:cond delay="0"/>
                            </p:stCondLst>
                            <p:childTnLst>
                              <p:par>
                                <p:cTn id="119" presetClass="entr" nodeType="clickEffect" presetSubtype="8" presetID="2" grpId="23" fill="hold">
                                  <p:stCondLst>
                                    <p:cond delay="0"/>
                                  </p:stCondLst>
                                  <p:iterate type="el" backwards="0">
                                    <p:tmAbs val="0"/>
                                  </p:iterate>
                                  <p:childTnLst>
                                    <p:set>
                                      <p:cBhvr>
                                        <p:cTn id="120" fill="hold"/>
                                        <p:tgtEl>
                                          <p:spTgt spid="3394"/>
                                        </p:tgtEl>
                                        <p:attrNameLst>
                                          <p:attrName>style.visibility</p:attrName>
                                        </p:attrNameLst>
                                      </p:cBhvr>
                                      <p:to>
                                        <p:strVal val="visible"/>
                                      </p:to>
                                    </p:set>
                                    <p:anim calcmode="lin" valueType="num">
                                      <p:cBhvr>
                                        <p:cTn id="121" dur="500" fill="hold"/>
                                        <p:tgtEl>
                                          <p:spTgt spid="3394"/>
                                        </p:tgtEl>
                                        <p:attrNameLst>
                                          <p:attrName>ppt_x</p:attrName>
                                        </p:attrNameLst>
                                      </p:cBhvr>
                                      <p:tavLst>
                                        <p:tav tm="0">
                                          <p:val>
                                            <p:strVal val="0-#ppt_w/2"/>
                                          </p:val>
                                        </p:tav>
                                        <p:tav tm="100000">
                                          <p:val>
                                            <p:strVal val="#ppt_x"/>
                                          </p:val>
                                        </p:tav>
                                      </p:tavLst>
                                    </p:anim>
                                    <p:anim calcmode="lin" valueType="num">
                                      <p:cBhvr>
                                        <p:cTn id="122" dur="500" fill="hold"/>
                                        <p:tgtEl>
                                          <p:spTgt spid="3394"/>
                                        </p:tgtEl>
                                        <p:attrNameLst>
                                          <p:attrName>ppt_y</p:attrName>
                                        </p:attrNameLst>
                                      </p:cBhvr>
                                      <p:tavLst>
                                        <p:tav tm="0">
                                          <p:val>
                                            <p:strVal val="#ppt_y"/>
                                          </p:val>
                                        </p:tav>
                                        <p:tav tm="100000">
                                          <p:val>
                                            <p:strVal val="#ppt_y"/>
                                          </p:val>
                                        </p:tav>
                                      </p:tavLst>
                                    </p:anim>
                                  </p:childTnLst>
                                </p:cTn>
                              </p:par>
                            </p:childTnLst>
                          </p:cTn>
                        </p:par>
                        <p:par>
                          <p:cTn id="123" fill="hold">
                            <p:stCondLst>
                              <p:cond delay="500"/>
                            </p:stCondLst>
                            <p:childTnLst>
                              <p:par>
                                <p:cTn id="124" presetClass="entr" nodeType="afterEffect" presetSubtype="8" presetID="2" grpId="24" fill="hold">
                                  <p:stCondLst>
                                    <p:cond delay="0"/>
                                  </p:stCondLst>
                                  <p:iterate type="el" backwards="0">
                                    <p:tmAbs val="0"/>
                                  </p:iterate>
                                  <p:childTnLst>
                                    <p:set>
                                      <p:cBhvr>
                                        <p:cTn id="125" fill="hold"/>
                                        <p:tgtEl>
                                          <p:spTgt spid="3427"/>
                                        </p:tgtEl>
                                        <p:attrNameLst>
                                          <p:attrName>style.visibility</p:attrName>
                                        </p:attrNameLst>
                                      </p:cBhvr>
                                      <p:to>
                                        <p:strVal val="visible"/>
                                      </p:to>
                                    </p:set>
                                    <p:anim calcmode="lin" valueType="num">
                                      <p:cBhvr>
                                        <p:cTn id="126" dur="500" fill="hold"/>
                                        <p:tgtEl>
                                          <p:spTgt spid="3427"/>
                                        </p:tgtEl>
                                        <p:attrNameLst>
                                          <p:attrName>ppt_x</p:attrName>
                                        </p:attrNameLst>
                                      </p:cBhvr>
                                      <p:tavLst>
                                        <p:tav tm="0">
                                          <p:val>
                                            <p:strVal val="0-#ppt_w/2"/>
                                          </p:val>
                                        </p:tav>
                                        <p:tav tm="100000">
                                          <p:val>
                                            <p:strVal val="#ppt_x"/>
                                          </p:val>
                                        </p:tav>
                                      </p:tavLst>
                                    </p:anim>
                                    <p:anim calcmode="lin" valueType="num">
                                      <p:cBhvr>
                                        <p:cTn id="127" dur="500" fill="hold"/>
                                        <p:tgtEl>
                                          <p:spTgt spid="3427"/>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Class="entr" nodeType="clickEffect" presetSubtype="10" presetID="3" grpId="25" fill="hold">
                                  <p:stCondLst>
                                    <p:cond delay="0"/>
                                  </p:stCondLst>
                                  <p:iterate type="el" backwards="0">
                                    <p:tmAbs val="0"/>
                                  </p:iterate>
                                  <p:childTnLst>
                                    <p:set>
                                      <p:cBhvr>
                                        <p:cTn id="131" fill="hold"/>
                                        <p:tgtEl>
                                          <p:spTgt spid="3429"/>
                                        </p:tgtEl>
                                        <p:attrNameLst>
                                          <p:attrName>style.visibility</p:attrName>
                                        </p:attrNameLst>
                                      </p:cBhvr>
                                      <p:to>
                                        <p:strVal val="visible"/>
                                      </p:to>
                                    </p:set>
                                    <p:animEffect filter="blinds(horizontal)" transition="in">
                                      <p:cBhvr>
                                        <p:cTn id="132" dur="500"/>
                                        <p:tgtEl>
                                          <p:spTgt spid="3429"/>
                                        </p:tgtEl>
                                      </p:cBhvr>
                                    </p:animEffect>
                                  </p:childTnLst>
                                </p:cTn>
                              </p:par>
                            </p:childTnLst>
                          </p:cTn>
                        </p:par>
                        <p:par>
                          <p:cTn id="133" fill="hold">
                            <p:stCondLst>
                              <p:cond delay="500"/>
                            </p:stCondLst>
                            <p:childTnLst>
                              <p:par>
                                <p:cTn id="134" presetClass="entr" nodeType="afterEffect" presetSubtype="10" presetID="3" grpId="26" fill="hold">
                                  <p:stCondLst>
                                    <p:cond delay="0"/>
                                  </p:stCondLst>
                                  <p:iterate type="el" backwards="0">
                                    <p:tmAbs val="0"/>
                                  </p:iterate>
                                  <p:childTnLst>
                                    <p:set>
                                      <p:cBhvr>
                                        <p:cTn id="135" fill="hold"/>
                                        <p:tgtEl>
                                          <p:spTgt spid="3395"/>
                                        </p:tgtEl>
                                        <p:attrNameLst>
                                          <p:attrName>style.visibility</p:attrName>
                                        </p:attrNameLst>
                                      </p:cBhvr>
                                      <p:to>
                                        <p:strVal val="visible"/>
                                      </p:to>
                                    </p:set>
                                    <p:animEffect filter="blinds(horizontal)" transition="in">
                                      <p:cBhvr>
                                        <p:cTn id="136" dur="500"/>
                                        <p:tgtEl>
                                          <p:spTgt spid="3395"/>
                                        </p:tgtEl>
                                      </p:cBhvr>
                                    </p:animEffect>
                                  </p:childTnLst>
                                </p:cTn>
                              </p:par>
                            </p:childTnLst>
                          </p:cTn>
                        </p:par>
                        <p:par>
                          <p:cTn id="137" fill="hold">
                            <p:stCondLst>
                              <p:cond delay="1000"/>
                            </p:stCondLst>
                            <p:childTnLst>
                              <p:par>
                                <p:cTn id="138" presetClass="entr" nodeType="afterEffect" presetSubtype="10" presetID="3" grpId="27" fill="hold">
                                  <p:stCondLst>
                                    <p:cond delay="0"/>
                                  </p:stCondLst>
                                  <p:iterate type="el" backwards="0">
                                    <p:tmAbs val="0"/>
                                  </p:iterate>
                                  <p:childTnLst>
                                    <p:set>
                                      <p:cBhvr>
                                        <p:cTn id="139" fill="hold"/>
                                        <p:tgtEl>
                                          <p:spTgt spid="3428"/>
                                        </p:tgtEl>
                                        <p:attrNameLst>
                                          <p:attrName>style.visibility</p:attrName>
                                        </p:attrNameLst>
                                      </p:cBhvr>
                                      <p:to>
                                        <p:strVal val="visible"/>
                                      </p:to>
                                    </p:set>
                                    <p:animEffect filter="blinds(horizontal)" transition="in">
                                      <p:cBhvr>
                                        <p:cTn id="140" dur="500"/>
                                        <p:tgtEl>
                                          <p:spTgt spid="3428"/>
                                        </p:tgtEl>
                                      </p:cBhvr>
                                    </p:animEffect>
                                  </p:childTnLst>
                                </p:cTn>
                              </p:par>
                            </p:childTnLst>
                          </p:cTn>
                        </p:par>
                      </p:childTnLst>
                    </p:cTn>
                  </p:par>
                  <p:par>
                    <p:cTn id="141" fill="hold">
                      <p:stCondLst>
                        <p:cond delay="indefinite"/>
                      </p:stCondLst>
                      <p:childTnLst>
                        <p:par>
                          <p:cTn id="142" fill="hold">
                            <p:stCondLst>
                              <p:cond delay="0"/>
                            </p:stCondLst>
                            <p:childTnLst>
                              <p:par>
                                <p:cTn id="143" presetClass="entr" nodeType="clickEffect" presetID="9" grpId="28" fill="hold">
                                  <p:stCondLst>
                                    <p:cond delay="0"/>
                                  </p:stCondLst>
                                  <p:iterate type="el" backwards="0">
                                    <p:tmAbs val="0"/>
                                  </p:iterate>
                                  <p:childTnLst>
                                    <p:set>
                                      <p:cBhvr>
                                        <p:cTn id="144" fill="hold"/>
                                        <p:tgtEl>
                                          <p:spTgt spid="3453"/>
                                        </p:tgtEl>
                                        <p:attrNameLst>
                                          <p:attrName>style.visibility</p:attrName>
                                        </p:attrNameLst>
                                      </p:cBhvr>
                                      <p:to>
                                        <p:strVal val="visible"/>
                                      </p:to>
                                    </p:set>
                                    <p:animEffect filter="dissolve" transition="in">
                                      <p:cBhvr>
                                        <p:cTn id="145" dur="500"/>
                                        <p:tgtEl>
                                          <p:spTgt spid="34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7" grpId="24"/>
      <p:bldP build="whole" bldLvl="1" animBg="1" rev="0" advAuto="0" spid="3389" grpId="20"/>
      <p:bldP build="whole" bldLvl="1" animBg="1" rev="0" advAuto="0" spid="3388" grpId="11"/>
      <p:bldP build="whole" bldLvl="1" animBg="1" rev="0" advAuto="0" spid="3414" grpId="21"/>
      <p:bldP build="whole" bldLvl="1" animBg="1" rev="0" advAuto="0" spid="3429" grpId="25"/>
      <p:bldP build="whole" bldLvl="1" animBg="1" rev="0" advAuto="0" spid="3452" grpId="22"/>
      <p:bldP build="whole" bldLvl="1" animBg="1" rev="0" advAuto="0" spid="3453" grpId="28"/>
      <p:bldP build="whole" bldLvl="1" animBg="1" rev="0" advAuto="0" spid="3428" grpId="27"/>
      <p:bldP build="whole" bldLvl="1" animBg="1" rev="0" advAuto="0" spid="3416" grpId="6"/>
      <p:bldP build="whole" bldLvl="1" animBg="1" rev="0" advAuto="0" spid="3441" grpId="8"/>
      <p:bldP build="whole" bldLvl="1" animBg="1" rev="0" advAuto="0" spid="3415" grpId="9"/>
      <p:bldP build="whole" bldLvl="1" animBg="1" rev="0" advAuto="0" spid="3423" grpId="19"/>
      <p:bldP build="whole" bldLvl="1" animBg="1" rev="0" advAuto="0" spid="3451" grpId="12"/>
      <p:bldP build="whole" bldLvl="1" animBg="1" rev="0" advAuto="0" spid="3375" grpId="10"/>
      <p:bldP build="whole" bldLvl="1" animBg="1" rev="0" advAuto="0" spid="3408" grpId="1"/>
      <p:bldP build="whole" bldLvl="1" animBg="1" rev="0" advAuto="0" spid="3397" grpId="14"/>
      <p:bldP build="whole" bldLvl="1" animBg="1" rev="0" advAuto="0" spid="3362" grpId="3"/>
      <p:bldP build="whole" bldLvl="1" animBg="1" rev="0" advAuto="0" spid="3367" grpId="13"/>
      <p:bldP build="whole" bldLvl="1" animBg="1" rev="0" advAuto="0" spid="3450" grpId="2"/>
      <p:bldP build="whole" bldLvl="1" animBg="1" rev="0" advAuto="0" spid="3374" grpId="16"/>
      <p:bldP build="whole" bldLvl="1" animBg="1" rev="0" advAuto="0" spid="3393" grpId="18"/>
      <p:bldP build="whole" bldLvl="1" animBg="1" rev="0" advAuto="0" spid="3449" grpId="5"/>
      <p:bldP build="whole" bldLvl="1" animBg="1" rev="0" advAuto="0" spid="3382" grpId="4"/>
      <p:bldP build="whole" bldLvl="1" animBg="1" rev="0" advAuto="0" spid="3394" grpId="23"/>
      <p:bldP build="whole" bldLvl="1" animBg="1" rev="0" advAuto="0" spid="3395" grpId="26"/>
      <p:bldP build="whole" bldLvl="1" animBg="1" rev="0" advAuto="0" spid="3434" grpId="7"/>
      <p:bldP build="whole" bldLvl="1" animBg="1" rev="0" advAuto="0" spid="3448" grpId="17"/>
      <p:bldP build="whole" bldLvl="1" animBg="1" rev="0" advAuto="0" spid="3396" grpId="15"/>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6" name="Shape 3456" descr="Title 1"/>
          <p:cNvSpPr/>
          <p:nvPr>
            <p:ph type="title"/>
          </p:nvPr>
        </p:nvSpPr>
        <p:spPr>
          <a:xfrm>
            <a:off x="-1" y="1"/>
            <a:ext cx="7449047" cy="838201"/>
          </a:xfrm>
          <a:prstGeom prst="rect">
            <a:avLst/>
          </a:prstGeom>
        </p:spPr>
        <p:txBody>
          <a:bodyPr/>
          <a:lstStyle>
            <a:lvl1pPr algn="ctr" defTabSz="868680">
              <a:defRPr b="1" spc="-190" sz="4180">
                <a:ln w="8596">
                  <a:solidFill>
                    <a:srgbClr val="DFDFDF"/>
                  </a:solidFill>
                </a:ln>
                <a:effectLst>
                  <a:outerShdw sx="100000" sy="100000" kx="0" ky="0" algn="b" rotWithShape="0" blurRad="36195" dist="0" dir="0">
                    <a:srgbClr val="000000">
                      <a:alpha val="25000"/>
                    </a:srgbClr>
                  </a:outerShdw>
                </a:effectLst>
              </a:defRPr>
            </a:lvl1pPr>
          </a:lstStyle>
          <a:p>
            <a:pPr/>
            <a:r>
              <a:t>Building Your Primerica Business</a:t>
            </a:r>
          </a:p>
        </p:txBody>
      </p:sp>
      <p:sp>
        <p:nvSpPr>
          <p:cNvPr id="3457" name="Shape 3457"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58" name="Shape 3458" descr="Rectangle 3"/>
          <p:cNvSpPr/>
          <p:nvPr/>
        </p:nvSpPr>
        <p:spPr>
          <a:xfrm>
            <a:off x="0" y="988242"/>
            <a:ext cx="9144000"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atin typeface="Arial Black"/>
                <a:ea typeface="Arial Black"/>
                <a:cs typeface="Arial Black"/>
                <a:sym typeface="Arial Black"/>
              </a:defRPr>
            </a:lvl1pPr>
          </a:lstStyle>
          <a:p>
            <a:pPr/>
            <a:r>
              <a:t>Get them IN &amp; THROUGH the System!</a:t>
            </a:r>
          </a:p>
        </p:txBody>
      </p:sp>
      <p:grpSp>
        <p:nvGrpSpPr>
          <p:cNvPr id="3464" name="Group 3464" descr="Group 2"/>
          <p:cNvGrpSpPr/>
          <p:nvPr/>
        </p:nvGrpSpPr>
        <p:grpSpPr>
          <a:xfrm>
            <a:off x="2590800" y="2514600"/>
            <a:ext cx="6096001" cy="1819277"/>
            <a:chOff x="0" y="0"/>
            <a:chExt cx="6096000" cy="1819275"/>
          </a:xfrm>
        </p:grpSpPr>
        <p:grpSp>
          <p:nvGrpSpPr>
            <p:cNvPr id="3462" name="Group 3462" descr="AutoShape 3"/>
            <p:cNvGrpSpPr/>
            <p:nvPr/>
          </p:nvGrpSpPr>
          <p:grpSpPr>
            <a:xfrm>
              <a:off x="-1" y="9524"/>
              <a:ext cx="6096002" cy="1809752"/>
              <a:chOff x="0" y="0"/>
              <a:chExt cx="6096000" cy="1809750"/>
            </a:xfrm>
          </p:grpSpPr>
          <p:sp>
            <p:nvSpPr>
              <p:cNvPr id="3459" name="Shape 3459"/>
              <p:cNvSpPr/>
              <p:nvPr/>
            </p:nvSpPr>
            <p:spPr>
              <a:xfrm rot="5400000">
                <a:off x="2143125" y="-2143125"/>
                <a:ext cx="1809750" cy="609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000000"/>
                    </a:solidFill>
                    <a:latin typeface="Trebuchet MS"/>
                    <a:ea typeface="Trebuchet MS"/>
                    <a:cs typeface="Trebuchet MS"/>
                    <a:sym typeface="Trebuchet MS"/>
                  </a:defRPr>
                </a:pPr>
              </a:p>
            </p:txBody>
          </p:sp>
          <p:sp>
            <p:nvSpPr>
              <p:cNvPr id="3460" name="Shape 3460"/>
              <p:cNvSpPr/>
              <p:nvPr/>
            </p:nvSpPr>
            <p:spPr>
              <a:xfrm rot="5400000">
                <a:off x="4429121" y="142870"/>
                <a:ext cx="1809751" cy="1524010"/>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defRPr>
                    <a:solidFill>
                      <a:srgbClr val="000000"/>
                    </a:solidFill>
                    <a:latin typeface="Trebuchet MS"/>
                    <a:ea typeface="Trebuchet MS"/>
                    <a:cs typeface="Trebuchet MS"/>
                    <a:sym typeface="Trebuchet MS"/>
                  </a:defRPr>
                </a:pPr>
              </a:p>
            </p:txBody>
          </p:sp>
          <p:sp>
            <p:nvSpPr>
              <p:cNvPr id="3461" name="Shape 3461"/>
              <p:cNvSpPr/>
              <p:nvPr/>
            </p:nvSpPr>
            <p:spPr>
              <a:xfrm rot="5400000">
                <a:off x="2143125" y="-2143125"/>
                <a:ext cx="1809750" cy="609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000000"/>
                </a:solidFill>
                <a:prstDash val="solid"/>
                <a:round/>
              </a:ln>
              <a:effectLst/>
            </p:spPr>
            <p:txBody>
              <a:bodyPr wrap="square" lIns="45719" tIns="45719" rIns="45719" bIns="45719" numCol="1" anchor="ctr">
                <a:noAutofit/>
              </a:bodyPr>
              <a:lstStyle/>
              <a:p>
                <a:pPr>
                  <a:defRPr>
                    <a:solidFill>
                      <a:srgbClr val="000000"/>
                    </a:solidFill>
                    <a:latin typeface="Trebuchet MS"/>
                    <a:ea typeface="Trebuchet MS"/>
                    <a:cs typeface="Trebuchet MS"/>
                    <a:sym typeface="Trebuchet MS"/>
                  </a:defRPr>
                </a:pPr>
              </a:p>
            </p:txBody>
          </p:sp>
        </p:grpSp>
        <p:sp>
          <p:nvSpPr>
            <p:cNvPr id="3463" name="Shape 3463" descr="WordArt 4"/>
            <p:cNvSpPr/>
            <p:nvPr/>
          </p:nvSpPr>
          <p:spPr>
            <a:xfrm>
              <a:off x="533400" y="0"/>
              <a:ext cx="5029200"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649223">
                <a:defRPr sz="3834">
                  <a:ln w="4801">
                    <a:solidFill>
                      <a:srgbClr val="000000"/>
                    </a:solidFill>
                  </a:ln>
                  <a:solidFill>
                    <a:srgbClr val="FFFFFF">
                      <a:alpha val="50195"/>
                    </a:srgbClr>
                  </a:solidFill>
                  <a:effectLst>
                    <a:outerShdw sx="100000" sy="100000" kx="0" ky="0" algn="b" rotWithShape="0" blurRad="0" dist="25503" dir="2700000">
                      <a:srgbClr val="808080">
                        <a:alpha val="79999"/>
                      </a:srgbClr>
                    </a:outerShdw>
                  </a:effectLst>
                  <a:latin typeface="Arial Black"/>
                  <a:ea typeface="Arial Black"/>
                  <a:cs typeface="Arial Black"/>
                  <a:sym typeface="Arial Black"/>
                </a:defRPr>
              </a:lvl1pPr>
            </a:lstStyle>
            <a:p>
              <a:pPr/>
              <a:r>
                <a:t>The System</a:t>
              </a:r>
            </a:p>
          </p:txBody>
        </p:sp>
      </p:grpSp>
      <p:grpSp>
        <p:nvGrpSpPr>
          <p:cNvPr id="3475" name="Group 3475" descr="Group 6"/>
          <p:cNvGrpSpPr/>
          <p:nvPr/>
        </p:nvGrpSpPr>
        <p:grpSpPr>
          <a:xfrm>
            <a:off x="838200" y="2133600"/>
            <a:ext cx="1219200" cy="1600200"/>
            <a:chOff x="0" y="0"/>
            <a:chExt cx="1219200" cy="1600200"/>
          </a:xfrm>
        </p:grpSpPr>
        <p:pic>
          <p:nvPicPr>
            <p:cNvPr id="3465" name="image36.pdf" descr="Picture 7"/>
            <p:cNvPicPr>
              <a:picLocks noChangeAspect="1"/>
            </p:cNvPicPr>
            <p:nvPr/>
          </p:nvPicPr>
          <p:blipFill>
            <a:blip r:embed="rId2">
              <a:extLst/>
            </a:blip>
            <a:srcRect l="72029" t="0" r="0" b="0"/>
            <a:stretch>
              <a:fillRect/>
            </a:stretch>
          </p:blipFill>
          <p:spPr>
            <a:xfrm>
              <a:off x="762000" y="457200"/>
              <a:ext cx="228600" cy="609600"/>
            </a:xfrm>
            <a:prstGeom prst="rect">
              <a:avLst/>
            </a:prstGeom>
            <a:ln w="12700" cap="flat">
              <a:noFill/>
              <a:miter lim="400000"/>
            </a:ln>
            <a:effectLst/>
          </p:spPr>
        </p:pic>
        <p:pic>
          <p:nvPicPr>
            <p:cNvPr id="3466" name="image36.pdf" descr="Picture 8"/>
            <p:cNvPicPr>
              <a:picLocks noChangeAspect="1"/>
            </p:cNvPicPr>
            <p:nvPr/>
          </p:nvPicPr>
          <p:blipFill>
            <a:blip r:embed="rId2">
              <a:extLst/>
            </a:blip>
            <a:srcRect l="72029" t="0" r="0" b="0"/>
            <a:stretch>
              <a:fillRect/>
            </a:stretch>
          </p:blipFill>
          <p:spPr>
            <a:xfrm>
              <a:off x="457200" y="457200"/>
              <a:ext cx="228600" cy="609600"/>
            </a:xfrm>
            <a:prstGeom prst="rect">
              <a:avLst/>
            </a:prstGeom>
            <a:ln w="12700" cap="flat">
              <a:noFill/>
              <a:miter lim="400000"/>
            </a:ln>
            <a:effectLst/>
          </p:spPr>
        </p:pic>
        <p:pic>
          <p:nvPicPr>
            <p:cNvPr id="3467" name="image36.pdf" descr="Picture 9"/>
            <p:cNvPicPr>
              <a:picLocks noChangeAspect="1"/>
            </p:cNvPicPr>
            <p:nvPr/>
          </p:nvPicPr>
          <p:blipFill>
            <a:blip r:embed="rId2">
              <a:extLst/>
            </a:blip>
            <a:srcRect l="72029" t="0" r="0" b="0"/>
            <a:stretch>
              <a:fillRect/>
            </a:stretch>
          </p:blipFill>
          <p:spPr>
            <a:xfrm>
              <a:off x="228600" y="685800"/>
              <a:ext cx="228600" cy="609600"/>
            </a:xfrm>
            <a:prstGeom prst="rect">
              <a:avLst/>
            </a:prstGeom>
            <a:ln w="12700" cap="flat">
              <a:noFill/>
              <a:miter lim="400000"/>
            </a:ln>
            <a:effectLst/>
          </p:spPr>
        </p:pic>
        <p:pic>
          <p:nvPicPr>
            <p:cNvPr id="3468" name="image36.pdf" descr="Picture 10"/>
            <p:cNvPicPr>
              <a:picLocks noChangeAspect="1"/>
            </p:cNvPicPr>
            <p:nvPr/>
          </p:nvPicPr>
          <p:blipFill>
            <a:blip r:embed="rId2">
              <a:extLst/>
            </a:blip>
            <a:srcRect l="72029" t="0" r="0" b="0"/>
            <a:stretch>
              <a:fillRect/>
            </a:stretch>
          </p:blipFill>
          <p:spPr>
            <a:xfrm>
              <a:off x="533399" y="990600"/>
              <a:ext cx="228601" cy="609600"/>
            </a:xfrm>
            <a:prstGeom prst="rect">
              <a:avLst/>
            </a:prstGeom>
            <a:ln w="12700" cap="flat">
              <a:noFill/>
              <a:miter lim="400000"/>
            </a:ln>
            <a:effectLst/>
          </p:spPr>
        </p:pic>
        <p:pic>
          <p:nvPicPr>
            <p:cNvPr id="3469" name="image36.pdf" descr="Picture 11"/>
            <p:cNvPicPr>
              <a:picLocks noChangeAspect="1"/>
            </p:cNvPicPr>
            <p:nvPr/>
          </p:nvPicPr>
          <p:blipFill>
            <a:blip r:embed="rId2">
              <a:extLst/>
            </a:blip>
            <a:srcRect l="72029" t="0" r="0" b="0"/>
            <a:stretch>
              <a:fillRect/>
            </a:stretch>
          </p:blipFill>
          <p:spPr>
            <a:xfrm>
              <a:off x="838200" y="990600"/>
              <a:ext cx="228600" cy="609600"/>
            </a:xfrm>
            <a:prstGeom prst="rect">
              <a:avLst/>
            </a:prstGeom>
            <a:ln w="12700" cap="flat">
              <a:noFill/>
              <a:miter lim="400000"/>
            </a:ln>
            <a:effectLst/>
          </p:spPr>
        </p:pic>
        <p:pic>
          <p:nvPicPr>
            <p:cNvPr id="3470" name="image36.pdf" descr="Picture 12"/>
            <p:cNvPicPr>
              <a:picLocks noChangeAspect="1"/>
            </p:cNvPicPr>
            <p:nvPr/>
          </p:nvPicPr>
          <p:blipFill>
            <a:blip r:embed="rId2">
              <a:extLst/>
            </a:blip>
            <a:srcRect l="72029" t="0" r="0" b="0"/>
            <a:stretch>
              <a:fillRect/>
            </a:stretch>
          </p:blipFill>
          <p:spPr>
            <a:xfrm>
              <a:off x="609599" y="0"/>
              <a:ext cx="228601" cy="609600"/>
            </a:xfrm>
            <a:prstGeom prst="rect">
              <a:avLst/>
            </a:prstGeom>
            <a:ln w="12700" cap="flat">
              <a:noFill/>
              <a:miter lim="400000"/>
            </a:ln>
            <a:effectLst/>
          </p:spPr>
        </p:pic>
        <p:pic>
          <p:nvPicPr>
            <p:cNvPr id="3471" name="image36.pdf" descr="Picture 13"/>
            <p:cNvPicPr>
              <a:picLocks noChangeAspect="1"/>
            </p:cNvPicPr>
            <p:nvPr/>
          </p:nvPicPr>
          <p:blipFill>
            <a:blip r:embed="rId2">
              <a:extLst/>
            </a:blip>
            <a:srcRect l="72029" t="0" r="0" b="0"/>
            <a:stretch>
              <a:fillRect/>
            </a:stretch>
          </p:blipFill>
          <p:spPr>
            <a:xfrm>
              <a:off x="990600" y="152400"/>
              <a:ext cx="228600" cy="609600"/>
            </a:xfrm>
            <a:prstGeom prst="rect">
              <a:avLst/>
            </a:prstGeom>
            <a:ln w="12700" cap="flat">
              <a:noFill/>
              <a:miter lim="400000"/>
            </a:ln>
            <a:effectLst/>
          </p:spPr>
        </p:pic>
        <p:pic>
          <p:nvPicPr>
            <p:cNvPr id="3472" name="image36.pdf" descr="Picture 14"/>
            <p:cNvPicPr>
              <a:picLocks noChangeAspect="1"/>
            </p:cNvPicPr>
            <p:nvPr/>
          </p:nvPicPr>
          <p:blipFill>
            <a:blip r:embed="rId2">
              <a:extLst/>
            </a:blip>
            <a:srcRect l="72029" t="0" r="0" b="0"/>
            <a:stretch>
              <a:fillRect/>
            </a:stretch>
          </p:blipFill>
          <p:spPr>
            <a:xfrm>
              <a:off x="228600" y="0"/>
              <a:ext cx="228600" cy="609600"/>
            </a:xfrm>
            <a:prstGeom prst="rect">
              <a:avLst/>
            </a:prstGeom>
            <a:ln w="12700" cap="flat">
              <a:noFill/>
              <a:miter lim="400000"/>
            </a:ln>
            <a:effectLst/>
          </p:spPr>
        </p:pic>
        <p:pic>
          <p:nvPicPr>
            <p:cNvPr id="3473" name="image36.pdf" descr="Picture 15"/>
            <p:cNvPicPr>
              <a:picLocks noChangeAspect="1"/>
            </p:cNvPicPr>
            <p:nvPr/>
          </p:nvPicPr>
          <p:blipFill>
            <a:blip r:embed="rId2">
              <a:extLst/>
            </a:blip>
            <a:srcRect l="72029" t="0" r="0" b="0"/>
            <a:stretch>
              <a:fillRect/>
            </a:stretch>
          </p:blipFill>
          <p:spPr>
            <a:xfrm>
              <a:off x="0" y="838200"/>
              <a:ext cx="228600" cy="609600"/>
            </a:xfrm>
            <a:prstGeom prst="rect">
              <a:avLst/>
            </a:prstGeom>
            <a:ln w="12700" cap="flat">
              <a:noFill/>
              <a:miter lim="400000"/>
            </a:ln>
            <a:effectLst/>
          </p:spPr>
        </p:pic>
        <p:pic>
          <p:nvPicPr>
            <p:cNvPr id="3474" name="image36.pdf" descr="Picture 16"/>
            <p:cNvPicPr>
              <a:picLocks noChangeAspect="1"/>
            </p:cNvPicPr>
            <p:nvPr/>
          </p:nvPicPr>
          <p:blipFill>
            <a:blip r:embed="rId2">
              <a:extLst/>
            </a:blip>
            <a:srcRect l="72029" t="0" r="0" b="0"/>
            <a:stretch>
              <a:fillRect/>
            </a:stretch>
          </p:blipFill>
          <p:spPr>
            <a:xfrm>
              <a:off x="0" y="304800"/>
              <a:ext cx="228600" cy="609600"/>
            </a:xfrm>
            <a:prstGeom prst="rect">
              <a:avLst/>
            </a:prstGeom>
            <a:ln w="12700" cap="flat">
              <a:noFill/>
              <a:miter lim="400000"/>
            </a:ln>
            <a:effectLst/>
          </p:spPr>
        </p:pic>
      </p:grpSp>
      <p:grpSp>
        <p:nvGrpSpPr>
          <p:cNvPr id="3481" name="Group 3481" descr="Group 17"/>
          <p:cNvGrpSpPr/>
          <p:nvPr/>
        </p:nvGrpSpPr>
        <p:grpSpPr>
          <a:xfrm>
            <a:off x="838202" y="3659187"/>
            <a:ext cx="1990726" cy="1671638"/>
            <a:chOff x="0" y="0"/>
            <a:chExt cx="1990725" cy="1671636"/>
          </a:xfrm>
        </p:grpSpPr>
        <p:pic>
          <p:nvPicPr>
            <p:cNvPr id="3476" name="image37.pdf" descr="Picture 18"/>
            <p:cNvPicPr>
              <a:picLocks noChangeAspect="1"/>
            </p:cNvPicPr>
            <p:nvPr/>
          </p:nvPicPr>
          <p:blipFill>
            <a:blip r:embed="rId3">
              <a:extLst/>
            </a:blip>
            <a:stretch>
              <a:fillRect/>
            </a:stretch>
          </p:blipFill>
          <p:spPr>
            <a:xfrm flipH="1">
              <a:off x="1371600" y="760412"/>
              <a:ext cx="619125" cy="758825"/>
            </a:xfrm>
            <a:prstGeom prst="rect">
              <a:avLst/>
            </a:prstGeom>
            <a:ln w="12700" cap="flat">
              <a:noFill/>
              <a:miter lim="400000"/>
            </a:ln>
            <a:effectLst/>
          </p:spPr>
        </p:pic>
        <p:pic>
          <p:nvPicPr>
            <p:cNvPr id="3477" name="image37.pdf" descr="Picture 19"/>
            <p:cNvPicPr>
              <a:picLocks noChangeAspect="1"/>
            </p:cNvPicPr>
            <p:nvPr/>
          </p:nvPicPr>
          <p:blipFill>
            <a:blip r:embed="rId3">
              <a:extLst/>
            </a:blip>
            <a:stretch>
              <a:fillRect/>
            </a:stretch>
          </p:blipFill>
          <p:spPr>
            <a:xfrm flipH="1">
              <a:off x="457200" y="684212"/>
              <a:ext cx="619125" cy="758825"/>
            </a:xfrm>
            <a:prstGeom prst="rect">
              <a:avLst/>
            </a:prstGeom>
            <a:ln w="12700" cap="flat">
              <a:noFill/>
              <a:miter lim="400000"/>
            </a:ln>
            <a:effectLst/>
          </p:spPr>
        </p:pic>
        <p:pic>
          <p:nvPicPr>
            <p:cNvPr id="3478" name="image37.pdf" descr="Picture 20"/>
            <p:cNvPicPr>
              <a:picLocks noChangeAspect="1"/>
            </p:cNvPicPr>
            <p:nvPr/>
          </p:nvPicPr>
          <p:blipFill>
            <a:blip r:embed="rId3">
              <a:extLst/>
            </a:blip>
            <a:stretch>
              <a:fillRect/>
            </a:stretch>
          </p:blipFill>
          <p:spPr>
            <a:xfrm flipH="1">
              <a:off x="0" y="0"/>
              <a:ext cx="619125" cy="758825"/>
            </a:xfrm>
            <a:prstGeom prst="rect">
              <a:avLst/>
            </a:prstGeom>
            <a:ln w="12700" cap="flat">
              <a:noFill/>
              <a:miter lim="400000"/>
            </a:ln>
            <a:effectLst/>
          </p:spPr>
        </p:pic>
        <p:pic>
          <p:nvPicPr>
            <p:cNvPr id="3479" name="image37.pdf" descr="Picture 21"/>
            <p:cNvPicPr>
              <a:picLocks noChangeAspect="1"/>
            </p:cNvPicPr>
            <p:nvPr/>
          </p:nvPicPr>
          <p:blipFill>
            <a:blip r:embed="rId3">
              <a:extLst/>
            </a:blip>
            <a:stretch>
              <a:fillRect/>
            </a:stretch>
          </p:blipFill>
          <p:spPr>
            <a:xfrm flipH="1">
              <a:off x="304800" y="912812"/>
              <a:ext cx="619125" cy="758825"/>
            </a:xfrm>
            <a:prstGeom prst="rect">
              <a:avLst/>
            </a:prstGeom>
            <a:ln w="12700" cap="flat">
              <a:noFill/>
              <a:miter lim="400000"/>
            </a:ln>
            <a:effectLst/>
          </p:spPr>
        </p:pic>
        <p:pic>
          <p:nvPicPr>
            <p:cNvPr id="3480" name="image37.pdf" descr="Picture 22"/>
            <p:cNvPicPr>
              <a:picLocks noChangeAspect="1"/>
            </p:cNvPicPr>
            <p:nvPr/>
          </p:nvPicPr>
          <p:blipFill>
            <a:blip r:embed="rId3">
              <a:extLst/>
            </a:blip>
            <a:stretch>
              <a:fillRect/>
            </a:stretch>
          </p:blipFill>
          <p:spPr>
            <a:xfrm flipH="1">
              <a:off x="914400" y="379412"/>
              <a:ext cx="619125" cy="758826"/>
            </a:xfrm>
            <a:prstGeom prst="rect">
              <a:avLst/>
            </a:prstGeom>
            <a:ln w="12700" cap="flat">
              <a:noFill/>
              <a:miter lim="400000"/>
            </a:ln>
            <a:effectLst/>
          </p:spPr>
        </p:pic>
      </p:grpSp>
      <p:pic>
        <p:nvPicPr>
          <p:cNvPr id="3482" name="image38.jpg" descr="Picture 23"/>
          <p:cNvPicPr>
            <a:picLocks noChangeAspect="1"/>
          </p:cNvPicPr>
          <p:nvPr/>
        </p:nvPicPr>
        <p:blipFill>
          <a:blip r:embed="rId4">
            <a:extLst/>
          </a:blip>
          <a:srcRect l="10840" t="7005" r="10838" b="3935"/>
          <a:stretch>
            <a:fillRect/>
          </a:stretch>
        </p:blipFill>
        <p:spPr>
          <a:xfrm>
            <a:off x="3352800" y="2819399"/>
            <a:ext cx="882651" cy="1219201"/>
          </a:xfrm>
          <a:prstGeom prst="rect">
            <a:avLst/>
          </a:prstGeom>
          <a:ln w="12700">
            <a:miter lim="400000"/>
          </a:ln>
        </p:spPr>
      </p:pic>
      <p:sp>
        <p:nvSpPr>
          <p:cNvPr id="3483" name="Shape 3483" descr="AutoShape 24"/>
          <p:cNvSpPr/>
          <p:nvPr/>
        </p:nvSpPr>
        <p:spPr>
          <a:xfrm rot="5400000">
            <a:off x="1981199" y="2971799"/>
            <a:ext cx="1219201" cy="1524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0000"/>
          </a:solidFill>
          <a:ln>
            <a:solidFill>
              <a:srgbClr val="000000"/>
            </a:solidFill>
            <a:miter/>
          </a:ln>
        </p:spPr>
        <p:txBody>
          <a:bodyPr lIns="45719" rIns="45719" anchor="ctr"/>
          <a:lstStyle/>
          <a:p>
            <a:pPr>
              <a:defRPr>
                <a:solidFill>
                  <a:srgbClr val="000000"/>
                </a:solidFill>
                <a:latin typeface="Arial"/>
                <a:ea typeface="Arial"/>
                <a:cs typeface="Arial"/>
                <a:sym typeface="Aria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0" presetID="3" grpId="2" fill="hold">
                                  <p:stCondLst>
                                    <p:cond delay="0"/>
                                  </p:stCondLst>
                                  <p:iterate type="el" backwards="0">
                                    <p:tmAbs val="0"/>
                                  </p:iterate>
                                  <p:childTnLst>
                                    <p:set>
                                      <p:cBhvr>
                                        <p:cTn id="10" fill="hold"/>
                                        <p:tgtEl>
                                          <p:spTgt spid="3483"/>
                                        </p:tgtEl>
                                        <p:attrNameLst>
                                          <p:attrName>style.visibility</p:attrName>
                                        </p:attrNameLst>
                                      </p:cBhvr>
                                      <p:to>
                                        <p:strVal val="visible"/>
                                      </p:to>
                                    </p:set>
                                    <p:animEffect filter="blinds(horizontal)" transition="in">
                                      <p:cBhvr>
                                        <p:cTn id="11" dur="500"/>
                                        <p:tgtEl>
                                          <p:spTgt spid="3483"/>
                                        </p:tgtEl>
                                      </p:cBhvr>
                                    </p:animEffect>
                                  </p:childTnLst>
                                </p:cTn>
                              </p:par>
                            </p:childTnLst>
                          </p:cTn>
                        </p:par>
                        <p:par>
                          <p:cTn id="12" fill="hold">
                            <p:stCondLst>
                              <p:cond delay="500"/>
                            </p:stCondLst>
                            <p:childTnLst>
                              <p:par>
                                <p:cTn id="13" presetClass="entr" nodeType="afterEffect" presetSubtype="10" presetID="3" grpId="3" fill="hold">
                                  <p:stCondLst>
                                    <p:cond delay="0"/>
                                  </p:stCondLst>
                                  <p:iterate type="el" backwards="0">
                                    <p:tmAbs val="0"/>
                                  </p:iterate>
                                  <p:childTnLst>
                                    <p:set>
                                      <p:cBhvr>
                                        <p:cTn id="14" fill="hold"/>
                                        <p:tgtEl>
                                          <p:spTgt spid="3482"/>
                                        </p:tgtEl>
                                        <p:attrNameLst>
                                          <p:attrName>style.visibility</p:attrName>
                                        </p:attrNameLst>
                                      </p:cBhvr>
                                      <p:to>
                                        <p:strVal val="visible"/>
                                      </p:to>
                                    </p:set>
                                    <p:animEffect filter="blinds(horizontal)" transition="in">
                                      <p:cBhvr>
                                        <p:cTn id="15" dur="500"/>
                                        <p:tgtEl>
                                          <p:spTgt spid="3482"/>
                                        </p:tgtEl>
                                      </p:cBhvr>
                                    </p:animEffect>
                                  </p:childTnLst>
                                </p:cTn>
                              </p:par>
                            </p:childTnLst>
                          </p:cTn>
                        </p:par>
                        <p:par>
                          <p:cTn id="16" fill="hold">
                            <p:stCondLst>
                              <p:cond delay="1000"/>
                            </p:stCondLst>
                            <p:childTnLst>
                              <p:par>
                                <p:cTn id="17" presetClass="entr" nodeType="afterEffect" presetSubtype="0" presetID="1" grpId="4" fill="hold">
                                  <p:stCondLst>
                                    <p:cond delay="0"/>
                                  </p:stCondLst>
                                  <p:iterate type="el" backwards="0">
                                    <p:tmAbs val="0"/>
                                  </p:iterate>
                                  <p:childTnLst>
                                    <p:set>
                                      <p:cBhvr>
                                        <p:cTn id="18" fill="hold"/>
                                        <p:tgtEl>
                                          <p:spTgt spid="3481"/>
                                        </p:tgtEl>
                                        <p:attrNameLst>
                                          <p:attrName>style.visibility</p:attrName>
                                        </p:attrNameLst>
                                      </p:cBhvr>
                                      <p:to>
                                        <p:strVal val="visible"/>
                                      </p:to>
                                    </p:set>
                                  </p:childTnLst>
                                </p:cTn>
                              </p:par>
                            </p:childTnLst>
                          </p:cTn>
                        </p:par>
                        <p:par>
                          <p:cTn id="19" fill="hold">
                            <p:stCondLst>
                              <p:cond delay="0"/>
                            </p:stCondLst>
                            <p:childTnLst>
                              <p:par>
                                <p:cTn id="20" presetClass="path" nodeType="afterEffect" presetSubtype="0" presetID="-1" grpId="5" accel="50000" decel="50000" fill="hold">
                                  <p:stCondLst>
                                    <p:cond delay="0"/>
                                  </p:stCondLst>
                                  <p:childTnLst>
                                    <p:animMotion path="M 0.000000 0.000000 L -0.250000 0.000000" origin="layout" pathEditMode="relative">
                                      <p:cBhvr>
                                        <p:cTn id="21" dur="2000" fill="hold"/>
                                        <p:tgtEl>
                                          <p:spTgt spid="348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3" grpId="2"/>
      <p:bldP build="whole" bldLvl="1" animBg="1" rev="0" advAuto="0" spid="3475" grpId="1"/>
      <p:bldP build="whole" bldLvl="1" animBg="1" rev="0" advAuto="0" spid="3482" grpId="3"/>
      <p:bldP build="whole" bldLvl="1" animBg="1" rev="0" advAuto="0" spid="3481" grpId="4"/>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4" name="Shape 3144" descr="Title 6"/>
          <p:cNvSpPr/>
          <p:nvPr/>
        </p:nvSpPr>
        <p:spPr>
          <a:xfrm>
            <a:off x="0" y="200025"/>
            <a:ext cx="9144000" cy="1066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3600">
                <a:ln w="9524">
                  <a:solidFill>
                    <a:srgbClr val="DFDFDF"/>
                  </a:solidFill>
                </a:ln>
                <a:effectLst>
                  <a:outerShdw sx="100000" sy="100000" kx="0" ky="0" algn="b" rotWithShape="0" blurRad="38100" dist="0" dir="0">
                    <a:srgbClr val="000000">
                      <a:alpha val="25000"/>
                    </a:srgbClr>
                  </a:outerShdw>
                </a:effectLst>
              </a:defRPr>
            </a:lvl1pPr>
          </a:lstStyle>
          <a:p>
            <a:pPr/>
            <a:r>
              <a:t>Reasonable Results in Reasonable Time Frames</a:t>
            </a:r>
          </a:p>
        </p:txBody>
      </p:sp>
      <p:sp>
        <p:nvSpPr>
          <p:cNvPr id="3145" name="Shape 3145" descr="TextBox 3"/>
          <p:cNvSpPr/>
          <p:nvPr/>
        </p:nvSpPr>
        <p:spPr>
          <a:xfrm>
            <a:off x="0" y="6586538"/>
            <a:ext cx="9144000" cy="21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26213">
              <a:defRPr sz="900">
                <a:solidFill>
                  <a:srgbClr val="000000"/>
                </a:solidFill>
              </a:defRPr>
            </a:lvl1pPr>
          </a:lstStyle>
          <a:p>
            <a:pPr/>
            <a:r>
              <a:t>For training purposes only.</a:t>
            </a:r>
          </a:p>
        </p:txBody>
      </p:sp>
      <p:graphicFrame>
        <p:nvGraphicFramePr>
          <p:cNvPr id="3146" name="Table 3146" descr="Group 3"/>
          <p:cNvGraphicFramePr/>
          <p:nvPr/>
        </p:nvGraphicFramePr>
        <p:xfrm>
          <a:off x="1012825" y="1536700"/>
          <a:ext cx="6816725" cy="27654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30226"/>
                <a:gridCol w="2045018"/>
                <a:gridCol w="2641481"/>
              </a:tblGrid>
              <a:tr h="898685">
                <a:tc>
                  <a:txBody>
                    <a:bodyPr/>
                    <a:lstStyle/>
                    <a:p>
                      <a:pPr algn="ctr">
                        <a:spcBef>
                          <a:spcPts val="500"/>
                        </a:spcBef>
                        <a:defRPr sz="1800">
                          <a:solidFill>
                            <a:srgbClr val="000000"/>
                          </a:solidFill>
                        </a:defRPr>
                      </a:pPr>
                      <a:r>
                        <a:rPr b="1" sz="2400">
                          <a:solidFill>
                            <a:srgbClr val="FFFFFF"/>
                          </a:solidFill>
                          <a:latin typeface="Arial"/>
                          <a:ea typeface="Arial"/>
                          <a:cs typeface="Arial"/>
                        </a:rPr>
                        <a:t>BY…</a:t>
                      </a:r>
                    </a:p>
                  </a:txBody>
                  <a:tcPr marL="45407" marR="45407" marT="45407" marB="45407" anchor="b"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0070C0"/>
                    </a:solidFill>
                  </a:tcPr>
                </a:tc>
                <a:tc>
                  <a:txBody>
                    <a:bodyPr/>
                    <a:lstStyle/>
                    <a:p>
                      <a:pPr algn="ctr">
                        <a:spcBef>
                          <a:spcPts val="500"/>
                        </a:spcBef>
                        <a:defRPr sz="1800">
                          <a:solidFill>
                            <a:srgbClr val="000000"/>
                          </a:solidFill>
                        </a:defRPr>
                      </a:pPr>
                      <a:r>
                        <a:rPr b="1" sz="2400">
                          <a:solidFill>
                            <a:srgbClr val="FFFFFF"/>
                          </a:solidFill>
                          <a:latin typeface="Arial"/>
                          <a:ea typeface="Arial"/>
                          <a:cs typeface="Arial"/>
                        </a:rPr>
                        <a:t>You Should Be…</a:t>
                      </a:r>
                    </a:p>
                  </a:txBody>
                  <a:tcPr marL="45407" marR="45407" marT="45407" marB="45407" anchor="b"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0070C0"/>
                    </a:solidFill>
                  </a:tcPr>
                </a:tc>
                <a:tc>
                  <a:txBody>
                    <a:bodyPr/>
                    <a:lstStyle/>
                    <a:p>
                      <a:pPr algn="ctr">
                        <a:spcBef>
                          <a:spcPts val="500"/>
                        </a:spcBef>
                        <a:defRPr sz="1800">
                          <a:solidFill>
                            <a:srgbClr val="000000"/>
                          </a:solidFill>
                        </a:defRPr>
                      </a:pPr>
                      <a:r>
                        <a:rPr b="1" sz="2400">
                          <a:solidFill>
                            <a:srgbClr val="FFFFFF"/>
                          </a:solidFill>
                          <a:latin typeface="Arial"/>
                          <a:ea typeface="Arial"/>
                          <a:cs typeface="Arial"/>
                        </a:rPr>
                        <a:t>And Have Saved At Least…</a:t>
                      </a:r>
                    </a:p>
                  </a:txBody>
                  <a:tcPr marL="45407" marR="45407" marT="45407" marB="45407" anchor="b"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0070C0"/>
                    </a:solidFill>
                  </a:tcPr>
                </a:tc>
              </a:tr>
              <a:tr h="529751">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r>
              <a:tr h="722101">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ctr">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r>
              <a:tr h="614888">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b="1" sz="2400">
                          <a:latin typeface="Arial"/>
                          <a:ea typeface="Arial"/>
                          <a:cs typeface="Arial"/>
                        </a:defRPr>
                      </a:pPr>
                    </a:p>
                  </a:txBody>
                  <a:tcPr marL="45407" marR="45407" marT="45407" marB="45407" anchor="ctr"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r>
            </a:tbl>
          </a:graphicData>
        </a:graphic>
      </p:graphicFrame>
      <p:sp>
        <p:nvSpPr>
          <p:cNvPr id="3147" name="Shape 3147" descr="Text Box 25"/>
          <p:cNvSpPr/>
          <p:nvPr/>
        </p:nvSpPr>
        <p:spPr>
          <a:xfrm>
            <a:off x="633412" y="4489450"/>
            <a:ext cx="8331201" cy="17163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1730" indent="-311730" defTabSz="908839">
              <a:spcBef>
                <a:spcPts val="1300"/>
              </a:spcBef>
              <a:defRPr b="1" sz="2300" u="sng">
                <a:solidFill>
                  <a:srgbClr val="FF0000"/>
                </a:solidFill>
                <a:latin typeface="Arial"/>
                <a:ea typeface="Arial"/>
                <a:cs typeface="Arial"/>
                <a:sym typeface="Arial"/>
              </a:defRPr>
            </a:pPr>
            <a:r>
              <a:t>IF</a:t>
            </a:r>
            <a:r>
              <a:rPr u="none">
                <a:solidFill>
                  <a:srgbClr val="000000"/>
                </a:solidFill>
              </a:rPr>
              <a:t> you have:</a:t>
            </a:r>
          </a:p>
          <a:p>
            <a:pPr marL="311730" indent="-311730" defTabSz="908839">
              <a:spcBef>
                <a:spcPts val="600"/>
              </a:spcBef>
              <a:buSzPct val="100000"/>
              <a:buAutoNum type="arabicPeriod" startAt="1"/>
              <a:defRPr b="1" sz="2300">
                <a:solidFill>
                  <a:srgbClr val="000000"/>
                </a:solidFill>
                <a:latin typeface="Arial"/>
                <a:ea typeface="Arial"/>
                <a:cs typeface="Arial"/>
                <a:sym typeface="Arial"/>
              </a:defRPr>
            </a:pPr>
            <a:r>
              <a:t>Followed the PFS Solutions in your FNA</a:t>
            </a:r>
          </a:p>
          <a:p>
            <a:pPr marL="311730" indent="-311730" defTabSz="908839">
              <a:spcBef>
                <a:spcPts val="600"/>
              </a:spcBef>
              <a:buSzPct val="100000"/>
              <a:buAutoNum type="arabicPeriod" startAt="1"/>
              <a:defRPr b="1" sz="2300">
                <a:solidFill>
                  <a:srgbClr val="000000"/>
                </a:solidFill>
                <a:latin typeface="Arial"/>
                <a:ea typeface="Arial"/>
                <a:cs typeface="Arial"/>
                <a:sym typeface="Arial"/>
              </a:defRPr>
            </a:pPr>
            <a:r>
              <a:t>Lived below your means and stayed lean &amp; mean</a:t>
            </a:r>
          </a:p>
          <a:p>
            <a:pPr marL="311730" indent="-311730" defTabSz="908839">
              <a:spcBef>
                <a:spcPts val="600"/>
              </a:spcBef>
              <a:buSzPct val="100000"/>
              <a:buAutoNum type="arabicPeriod" startAt="1"/>
              <a:defRPr b="1" sz="2300">
                <a:solidFill>
                  <a:srgbClr val="000000"/>
                </a:solidFill>
                <a:latin typeface="Arial"/>
                <a:ea typeface="Arial"/>
                <a:cs typeface="Arial"/>
                <a:sym typeface="Arial"/>
              </a:defRPr>
            </a:pPr>
            <a:r>
              <a:t>Built your PFS Business &amp; therefore grown your income!</a:t>
            </a:r>
          </a:p>
        </p:txBody>
      </p:sp>
      <p:sp>
        <p:nvSpPr>
          <p:cNvPr id="3148" name="Shape 3148" descr="Text Box 26"/>
          <p:cNvSpPr/>
          <p:nvPr/>
        </p:nvSpPr>
        <p:spPr>
          <a:xfrm>
            <a:off x="1165225" y="2444750"/>
            <a:ext cx="1739900"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000000"/>
                </a:solidFill>
                <a:latin typeface="Arial Black"/>
                <a:ea typeface="Arial Black"/>
                <a:cs typeface="Arial Black"/>
                <a:sym typeface="Arial Black"/>
              </a:defRPr>
            </a:lvl1pPr>
          </a:lstStyle>
          <a:p>
            <a:pPr/>
            <a:r>
              <a:t>Year 5</a:t>
            </a:r>
          </a:p>
        </p:txBody>
      </p:sp>
      <p:sp>
        <p:nvSpPr>
          <p:cNvPr id="3149" name="Shape 3149" descr="Text Box 27"/>
          <p:cNvSpPr/>
          <p:nvPr/>
        </p:nvSpPr>
        <p:spPr>
          <a:xfrm>
            <a:off x="3284537" y="2444750"/>
            <a:ext cx="2044701"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000000"/>
                </a:solidFill>
                <a:latin typeface="Arial Black"/>
                <a:ea typeface="Arial Black"/>
                <a:cs typeface="Arial Black"/>
                <a:sym typeface="Arial Black"/>
              </a:defRPr>
            </a:lvl1pPr>
          </a:lstStyle>
          <a:p>
            <a:pPr/>
            <a:r>
              <a:t>Debt Free</a:t>
            </a:r>
          </a:p>
        </p:txBody>
      </p:sp>
      <p:sp>
        <p:nvSpPr>
          <p:cNvPr id="3150" name="Shape 3150" descr="Text Box 28"/>
          <p:cNvSpPr/>
          <p:nvPr/>
        </p:nvSpPr>
        <p:spPr>
          <a:xfrm>
            <a:off x="5329237" y="2444750"/>
            <a:ext cx="2574926"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000000"/>
                </a:solidFill>
                <a:latin typeface="Arial Black"/>
                <a:ea typeface="Arial Black"/>
                <a:cs typeface="Arial Black"/>
                <a:sym typeface="Arial Black"/>
              </a:defRPr>
            </a:lvl1pPr>
          </a:lstStyle>
          <a:p>
            <a:pPr/>
            <a:r>
              <a:t>$100k - $250k</a:t>
            </a:r>
          </a:p>
        </p:txBody>
      </p:sp>
      <p:sp>
        <p:nvSpPr>
          <p:cNvPr id="3151" name="Shape 3151" descr="Text Box 29"/>
          <p:cNvSpPr/>
          <p:nvPr/>
        </p:nvSpPr>
        <p:spPr>
          <a:xfrm>
            <a:off x="1239837" y="3127375"/>
            <a:ext cx="1741487"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000000"/>
                </a:solidFill>
                <a:latin typeface="Arial Black"/>
                <a:ea typeface="Arial Black"/>
                <a:cs typeface="Arial Black"/>
                <a:sym typeface="Arial Black"/>
              </a:defRPr>
            </a:lvl1pPr>
          </a:lstStyle>
          <a:p>
            <a:pPr/>
            <a:r>
              <a:t>Year 10</a:t>
            </a:r>
          </a:p>
        </p:txBody>
      </p:sp>
      <p:sp>
        <p:nvSpPr>
          <p:cNvPr id="3152" name="Shape 3152" descr="Text Box 30"/>
          <p:cNvSpPr/>
          <p:nvPr/>
        </p:nvSpPr>
        <p:spPr>
          <a:xfrm>
            <a:off x="3055938" y="2974975"/>
            <a:ext cx="2273301" cy="85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200"/>
              </a:spcBef>
              <a:defRPr sz="2100">
                <a:solidFill>
                  <a:srgbClr val="000000"/>
                </a:solidFill>
                <a:latin typeface="Arial Black"/>
                <a:ea typeface="Arial Black"/>
                <a:cs typeface="Arial Black"/>
                <a:sym typeface="Arial Black"/>
              </a:defRPr>
            </a:lvl1pPr>
          </a:lstStyle>
          <a:p>
            <a:pPr/>
            <a:r>
              <a:t>Financially Independent</a:t>
            </a:r>
          </a:p>
        </p:txBody>
      </p:sp>
      <p:sp>
        <p:nvSpPr>
          <p:cNvPr id="3153" name="Shape 3153" descr="Text Box 31"/>
          <p:cNvSpPr/>
          <p:nvPr/>
        </p:nvSpPr>
        <p:spPr>
          <a:xfrm>
            <a:off x="5178425" y="3127375"/>
            <a:ext cx="2574925"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000000"/>
                </a:solidFill>
                <a:latin typeface="Arial Black"/>
                <a:ea typeface="Arial Black"/>
                <a:cs typeface="Arial Black"/>
                <a:sym typeface="Arial Black"/>
              </a:defRPr>
            </a:lvl1pPr>
          </a:lstStyle>
          <a:p>
            <a:pPr/>
            <a:r>
              <a:t>$1,000,000</a:t>
            </a:r>
          </a:p>
        </p:txBody>
      </p:sp>
      <p:sp>
        <p:nvSpPr>
          <p:cNvPr id="3154" name="Shape 3154" descr="Text Box 32"/>
          <p:cNvSpPr/>
          <p:nvPr/>
        </p:nvSpPr>
        <p:spPr>
          <a:xfrm>
            <a:off x="1239837" y="3730625"/>
            <a:ext cx="1741487"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FF0000"/>
                </a:solidFill>
                <a:latin typeface="Arial Black"/>
                <a:ea typeface="Arial Black"/>
                <a:cs typeface="Arial Black"/>
                <a:sym typeface="Arial Black"/>
              </a:defRPr>
            </a:lvl1pPr>
          </a:lstStyle>
          <a:p>
            <a:pPr/>
            <a:r>
              <a:t>Year 20</a:t>
            </a:r>
          </a:p>
        </p:txBody>
      </p:sp>
      <p:sp>
        <p:nvSpPr>
          <p:cNvPr id="3155" name="Shape 3155" descr="Text Box 33"/>
          <p:cNvSpPr/>
          <p:nvPr/>
        </p:nvSpPr>
        <p:spPr>
          <a:xfrm>
            <a:off x="3133725" y="3808412"/>
            <a:ext cx="2271714" cy="47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200"/>
              </a:spcBef>
              <a:defRPr sz="2100">
                <a:solidFill>
                  <a:srgbClr val="FF0000"/>
                </a:solidFill>
                <a:latin typeface="Arial Black"/>
                <a:ea typeface="Arial Black"/>
                <a:cs typeface="Arial Black"/>
                <a:sym typeface="Arial Black"/>
              </a:defRPr>
            </a:lvl1pPr>
          </a:lstStyle>
          <a:p>
            <a:pPr/>
            <a:r>
              <a:t>WEALTHY</a:t>
            </a:r>
          </a:p>
        </p:txBody>
      </p:sp>
      <p:sp>
        <p:nvSpPr>
          <p:cNvPr id="3156" name="Shape 3156" descr="Text Box 34"/>
          <p:cNvSpPr/>
          <p:nvPr/>
        </p:nvSpPr>
        <p:spPr>
          <a:xfrm>
            <a:off x="5253037" y="3730625"/>
            <a:ext cx="2576513"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08839">
              <a:spcBef>
                <a:spcPts val="1300"/>
              </a:spcBef>
              <a:defRPr sz="2300">
                <a:solidFill>
                  <a:srgbClr val="FF0000"/>
                </a:solidFill>
                <a:latin typeface="Arial Black"/>
                <a:ea typeface="Arial Black"/>
                <a:cs typeface="Arial Black"/>
                <a:sym typeface="Arial Black"/>
              </a:defRPr>
            </a:lvl1pPr>
          </a:lstStyle>
          <a:p>
            <a:pPr/>
            <a:r>
              <a:t>$5,000,000</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148"/>
                                        </p:tgtEl>
                                        <p:attrNameLst>
                                          <p:attrName>style.visibility</p:attrName>
                                        </p:attrNameLst>
                                      </p:cBhvr>
                                      <p:to>
                                        <p:strVal val="visible"/>
                                      </p:to>
                                    </p:set>
                                    <p:anim calcmode="lin" valueType="num">
                                      <p:cBhvr>
                                        <p:cTn id="7" dur="500" fill="hold"/>
                                        <p:tgtEl>
                                          <p:spTgt spid="3148"/>
                                        </p:tgtEl>
                                        <p:attrNameLst>
                                          <p:attrName>ppt_x</p:attrName>
                                        </p:attrNameLst>
                                      </p:cBhvr>
                                      <p:tavLst>
                                        <p:tav tm="0">
                                          <p:val>
                                            <p:strVal val="#ppt_x"/>
                                          </p:val>
                                        </p:tav>
                                        <p:tav tm="100000">
                                          <p:val>
                                            <p:strVal val="#ppt_x"/>
                                          </p:val>
                                        </p:tav>
                                      </p:tavLst>
                                    </p:anim>
                                    <p:anim calcmode="lin" valueType="num">
                                      <p:cBhvr>
                                        <p:cTn id="8" dur="500" fill="hold"/>
                                        <p:tgtEl>
                                          <p:spTgt spid="31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3149"/>
                                        </p:tgtEl>
                                        <p:attrNameLst>
                                          <p:attrName>style.visibility</p:attrName>
                                        </p:attrNameLst>
                                      </p:cBhvr>
                                      <p:to>
                                        <p:strVal val="visible"/>
                                      </p:to>
                                    </p:set>
                                    <p:anim calcmode="lin" valueType="num">
                                      <p:cBhvr>
                                        <p:cTn id="12" dur="500" fill="hold"/>
                                        <p:tgtEl>
                                          <p:spTgt spid="3149"/>
                                        </p:tgtEl>
                                        <p:attrNameLst>
                                          <p:attrName>ppt_x</p:attrName>
                                        </p:attrNameLst>
                                      </p:cBhvr>
                                      <p:tavLst>
                                        <p:tav tm="0">
                                          <p:val>
                                            <p:strVal val="#ppt_x"/>
                                          </p:val>
                                        </p:tav>
                                        <p:tav tm="100000">
                                          <p:val>
                                            <p:strVal val="#ppt_x"/>
                                          </p:val>
                                        </p:tav>
                                      </p:tavLst>
                                    </p:anim>
                                    <p:anim calcmode="lin" valueType="num">
                                      <p:cBhvr>
                                        <p:cTn id="13" dur="500" fill="hold"/>
                                        <p:tgtEl>
                                          <p:spTgt spid="31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3150"/>
                                        </p:tgtEl>
                                        <p:attrNameLst>
                                          <p:attrName>style.visibility</p:attrName>
                                        </p:attrNameLst>
                                      </p:cBhvr>
                                      <p:to>
                                        <p:strVal val="visible"/>
                                      </p:to>
                                    </p:set>
                                    <p:anim calcmode="lin" valueType="num">
                                      <p:cBhvr>
                                        <p:cTn id="17" dur="500" fill="hold"/>
                                        <p:tgtEl>
                                          <p:spTgt spid="3150"/>
                                        </p:tgtEl>
                                        <p:attrNameLst>
                                          <p:attrName>ppt_x</p:attrName>
                                        </p:attrNameLst>
                                      </p:cBhvr>
                                      <p:tavLst>
                                        <p:tav tm="0">
                                          <p:val>
                                            <p:strVal val="#ppt_x"/>
                                          </p:val>
                                        </p:tav>
                                        <p:tav tm="100000">
                                          <p:val>
                                            <p:strVal val="#ppt_x"/>
                                          </p:val>
                                        </p:tav>
                                      </p:tavLst>
                                    </p:anim>
                                    <p:anim calcmode="lin" valueType="num">
                                      <p:cBhvr>
                                        <p:cTn id="18" dur="500" fill="hold"/>
                                        <p:tgtEl>
                                          <p:spTgt spid="31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4" fill="hold">
                                  <p:stCondLst>
                                    <p:cond delay="0"/>
                                  </p:stCondLst>
                                  <p:iterate type="el" backwards="0">
                                    <p:tmAbs val="0"/>
                                  </p:iterate>
                                  <p:childTnLst>
                                    <p:set>
                                      <p:cBhvr>
                                        <p:cTn id="22" fill="hold"/>
                                        <p:tgtEl>
                                          <p:spTgt spid="3151"/>
                                        </p:tgtEl>
                                        <p:attrNameLst>
                                          <p:attrName>style.visibility</p:attrName>
                                        </p:attrNameLst>
                                      </p:cBhvr>
                                      <p:to>
                                        <p:strVal val="visible"/>
                                      </p:to>
                                    </p:set>
                                    <p:anim calcmode="lin" valueType="num">
                                      <p:cBhvr>
                                        <p:cTn id="23" dur="500" fill="hold"/>
                                        <p:tgtEl>
                                          <p:spTgt spid="3151"/>
                                        </p:tgtEl>
                                        <p:attrNameLst>
                                          <p:attrName>ppt_x</p:attrName>
                                        </p:attrNameLst>
                                      </p:cBhvr>
                                      <p:tavLst>
                                        <p:tav tm="0">
                                          <p:val>
                                            <p:strVal val="#ppt_x"/>
                                          </p:val>
                                        </p:tav>
                                        <p:tav tm="100000">
                                          <p:val>
                                            <p:strVal val="#ppt_x"/>
                                          </p:val>
                                        </p:tav>
                                      </p:tavLst>
                                    </p:anim>
                                    <p:anim calcmode="lin" valueType="num">
                                      <p:cBhvr>
                                        <p:cTn id="24" dur="500" fill="hold"/>
                                        <p:tgtEl>
                                          <p:spTgt spid="315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Class="entr" nodeType="afterEffect" presetSubtype="4" presetID="2" grpId="5" fill="hold">
                                  <p:stCondLst>
                                    <p:cond delay="0"/>
                                  </p:stCondLst>
                                  <p:iterate type="el" backwards="0">
                                    <p:tmAbs val="0"/>
                                  </p:iterate>
                                  <p:childTnLst>
                                    <p:set>
                                      <p:cBhvr>
                                        <p:cTn id="27" fill="hold"/>
                                        <p:tgtEl>
                                          <p:spTgt spid="3152"/>
                                        </p:tgtEl>
                                        <p:attrNameLst>
                                          <p:attrName>style.visibility</p:attrName>
                                        </p:attrNameLst>
                                      </p:cBhvr>
                                      <p:to>
                                        <p:strVal val="visible"/>
                                      </p:to>
                                    </p:set>
                                    <p:anim calcmode="lin" valueType="num">
                                      <p:cBhvr>
                                        <p:cTn id="28" dur="500" fill="hold"/>
                                        <p:tgtEl>
                                          <p:spTgt spid="3152"/>
                                        </p:tgtEl>
                                        <p:attrNameLst>
                                          <p:attrName>ppt_x</p:attrName>
                                        </p:attrNameLst>
                                      </p:cBhvr>
                                      <p:tavLst>
                                        <p:tav tm="0">
                                          <p:val>
                                            <p:strVal val="#ppt_x"/>
                                          </p:val>
                                        </p:tav>
                                        <p:tav tm="100000">
                                          <p:val>
                                            <p:strVal val="#ppt_x"/>
                                          </p:val>
                                        </p:tav>
                                      </p:tavLst>
                                    </p:anim>
                                    <p:anim calcmode="lin" valueType="num">
                                      <p:cBhvr>
                                        <p:cTn id="29" dur="500" fill="hold"/>
                                        <p:tgtEl>
                                          <p:spTgt spid="315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Class="entr" nodeType="afterEffect" presetSubtype="4" presetID="2" grpId="6" fill="hold">
                                  <p:stCondLst>
                                    <p:cond delay="0"/>
                                  </p:stCondLst>
                                  <p:iterate type="el" backwards="0">
                                    <p:tmAbs val="0"/>
                                  </p:iterate>
                                  <p:childTnLst>
                                    <p:set>
                                      <p:cBhvr>
                                        <p:cTn id="32" fill="hold"/>
                                        <p:tgtEl>
                                          <p:spTgt spid="3153"/>
                                        </p:tgtEl>
                                        <p:attrNameLst>
                                          <p:attrName>style.visibility</p:attrName>
                                        </p:attrNameLst>
                                      </p:cBhvr>
                                      <p:to>
                                        <p:strVal val="visible"/>
                                      </p:to>
                                    </p:set>
                                    <p:anim calcmode="lin" valueType="num">
                                      <p:cBhvr>
                                        <p:cTn id="33" dur="500" fill="hold"/>
                                        <p:tgtEl>
                                          <p:spTgt spid="3153"/>
                                        </p:tgtEl>
                                        <p:attrNameLst>
                                          <p:attrName>ppt_x</p:attrName>
                                        </p:attrNameLst>
                                      </p:cBhvr>
                                      <p:tavLst>
                                        <p:tav tm="0">
                                          <p:val>
                                            <p:strVal val="#ppt_x"/>
                                          </p:val>
                                        </p:tav>
                                        <p:tav tm="100000">
                                          <p:val>
                                            <p:strVal val="#ppt_x"/>
                                          </p:val>
                                        </p:tav>
                                      </p:tavLst>
                                    </p:anim>
                                    <p:anim calcmode="lin" valueType="num">
                                      <p:cBhvr>
                                        <p:cTn id="34" dur="500" fill="hold"/>
                                        <p:tgtEl>
                                          <p:spTgt spid="315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4" presetID="2" grpId="7" fill="hold">
                                  <p:stCondLst>
                                    <p:cond delay="0"/>
                                  </p:stCondLst>
                                  <p:iterate type="el" backwards="0">
                                    <p:tmAbs val="0"/>
                                  </p:iterate>
                                  <p:childTnLst>
                                    <p:set>
                                      <p:cBhvr>
                                        <p:cTn id="38" fill="hold"/>
                                        <p:tgtEl>
                                          <p:spTgt spid="3154"/>
                                        </p:tgtEl>
                                        <p:attrNameLst>
                                          <p:attrName>style.visibility</p:attrName>
                                        </p:attrNameLst>
                                      </p:cBhvr>
                                      <p:to>
                                        <p:strVal val="visible"/>
                                      </p:to>
                                    </p:set>
                                    <p:anim calcmode="lin" valueType="num">
                                      <p:cBhvr>
                                        <p:cTn id="39" dur="500" fill="hold"/>
                                        <p:tgtEl>
                                          <p:spTgt spid="3154"/>
                                        </p:tgtEl>
                                        <p:attrNameLst>
                                          <p:attrName>ppt_x</p:attrName>
                                        </p:attrNameLst>
                                      </p:cBhvr>
                                      <p:tavLst>
                                        <p:tav tm="0">
                                          <p:val>
                                            <p:strVal val="#ppt_x"/>
                                          </p:val>
                                        </p:tav>
                                        <p:tav tm="100000">
                                          <p:val>
                                            <p:strVal val="#ppt_x"/>
                                          </p:val>
                                        </p:tav>
                                      </p:tavLst>
                                    </p:anim>
                                    <p:anim calcmode="lin" valueType="num">
                                      <p:cBhvr>
                                        <p:cTn id="40" dur="500" fill="hold"/>
                                        <p:tgtEl>
                                          <p:spTgt spid="315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Class="entr" nodeType="afterEffect" presetSubtype="4" presetID="2" grpId="8" fill="hold">
                                  <p:stCondLst>
                                    <p:cond delay="0"/>
                                  </p:stCondLst>
                                  <p:iterate type="el" backwards="0">
                                    <p:tmAbs val="0"/>
                                  </p:iterate>
                                  <p:childTnLst>
                                    <p:set>
                                      <p:cBhvr>
                                        <p:cTn id="43" fill="hold"/>
                                        <p:tgtEl>
                                          <p:spTgt spid="3155"/>
                                        </p:tgtEl>
                                        <p:attrNameLst>
                                          <p:attrName>style.visibility</p:attrName>
                                        </p:attrNameLst>
                                      </p:cBhvr>
                                      <p:to>
                                        <p:strVal val="visible"/>
                                      </p:to>
                                    </p:set>
                                    <p:anim calcmode="lin" valueType="num">
                                      <p:cBhvr>
                                        <p:cTn id="44" dur="500" fill="hold"/>
                                        <p:tgtEl>
                                          <p:spTgt spid="3155"/>
                                        </p:tgtEl>
                                        <p:attrNameLst>
                                          <p:attrName>ppt_x</p:attrName>
                                        </p:attrNameLst>
                                      </p:cBhvr>
                                      <p:tavLst>
                                        <p:tav tm="0">
                                          <p:val>
                                            <p:strVal val="#ppt_x"/>
                                          </p:val>
                                        </p:tav>
                                        <p:tav tm="100000">
                                          <p:val>
                                            <p:strVal val="#ppt_x"/>
                                          </p:val>
                                        </p:tav>
                                      </p:tavLst>
                                    </p:anim>
                                    <p:anim calcmode="lin" valueType="num">
                                      <p:cBhvr>
                                        <p:cTn id="45" dur="500" fill="hold"/>
                                        <p:tgtEl>
                                          <p:spTgt spid="3155"/>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Class="entr" nodeType="afterEffect" presetSubtype="4" presetID="2" grpId="9" fill="hold">
                                  <p:stCondLst>
                                    <p:cond delay="0"/>
                                  </p:stCondLst>
                                  <p:iterate type="el" backwards="0">
                                    <p:tmAbs val="0"/>
                                  </p:iterate>
                                  <p:childTnLst>
                                    <p:set>
                                      <p:cBhvr>
                                        <p:cTn id="48" fill="hold"/>
                                        <p:tgtEl>
                                          <p:spTgt spid="3156"/>
                                        </p:tgtEl>
                                        <p:attrNameLst>
                                          <p:attrName>style.visibility</p:attrName>
                                        </p:attrNameLst>
                                      </p:cBhvr>
                                      <p:to>
                                        <p:strVal val="visible"/>
                                      </p:to>
                                    </p:set>
                                    <p:anim calcmode="lin" valueType="num">
                                      <p:cBhvr>
                                        <p:cTn id="49" dur="500" fill="hold"/>
                                        <p:tgtEl>
                                          <p:spTgt spid="3156"/>
                                        </p:tgtEl>
                                        <p:attrNameLst>
                                          <p:attrName>ppt_x</p:attrName>
                                        </p:attrNameLst>
                                      </p:cBhvr>
                                      <p:tavLst>
                                        <p:tav tm="0">
                                          <p:val>
                                            <p:strVal val="#ppt_x"/>
                                          </p:val>
                                        </p:tav>
                                        <p:tav tm="100000">
                                          <p:val>
                                            <p:strVal val="#ppt_x"/>
                                          </p:val>
                                        </p:tav>
                                      </p:tavLst>
                                    </p:anim>
                                    <p:anim calcmode="lin" valueType="num">
                                      <p:cBhvr>
                                        <p:cTn id="50" dur="500" fill="hold"/>
                                        <p:tgtEl>
                                          <p:spTgt spid="315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 grpId="10" fill="hold">
                                  <p:stCondLst>
                                    <p:cond delay="0"/>
                                  </p:stCondLst>
                                  <p:iterate type="el" backwards="0">
                                    <p:tmAbs val="0"/>
                                  </p:iterate>
                                  <p:childTnLst>
                                    <p:set>
                                      <p:cBhvr>
                                        <p:cTn id="54" fill="hold"/>
                                        <p:tgtEl>
                                          <p:spTgt spid="3147">
                                            <p:bg/>
                                          </p:spTgt>
                                        </p:tgtEl>
                                        <p:attrNameLst>
                                          <p:attrName>style.visibility</p:attrName>
                                        </p:attrNameLst>
                                      </p:cBhvr>
                                      <p:to>
                                        <p:strVal val="visible"/>
                                      </p:to>
                                    </p:set>
                                    <p:anim calcmode="lin" valueType="num">
                                      <p:cBhvr>
                                        <p:cTn id="55" dur="500" fill="hold"/>
                                        <p:tgtEl>
                                          <p:spTgt spid="3147">
                                            <p:bg/>
                                          </p:spTgt>
                                        </p:tgtEl>
                                        <p:attrNameLst>
                                          <p:attrName>ppt_x</p:attrName>
                                        </p:attrNameLst>
                                      </p:cBhvr>
                                      <p:tavLst>
                                        <p:tav tm="0">
                                          <p:val>
                                            <p:strVal val="#ppt_x"/>
                                          </p:val>
                                        </p:tav>
                                        <p:tav tm="100000">
                                          <p:val>
                                            <p:strVal val="#ppt_x"/>
                                          </p:val>
                                        </p:tav>
                                      </p:tavLst>
                                    </p:anim>
                                    <p:anim calcmode="lin" valueType="num">
                                      <p:cBhvr>
                                        <p:cTn id="56" dur="500" fill="hold"/>
                                        <p:tgtEl>
                                          <p:spTgt spid="3147">
                                            <p:bg/>
                                          </p:spTgt>
                                        </p:tgtEl>
                                        <p:attrNameLst>
                                          <p:attrName>ppt_y</p:attrName>
                                        </p:attrNameLst>
                                      </p:cBhvr>
                                      <p:tavLst>
                                        <p:tav tm="0">
                                          <p:val>
                                            <p:strVal val="1+#ppt_h/2"/>
                                          </p:val>
                                        </p:tav>
                                        <p:tav tm="100000">
                                          <p:val>
                                            <p:strVal val="#ppt_y"/>
                                          </p:val>
                                        </p:tav>
                                      </p:tavLst>
                                    </p:anim>
                                  </p:childTnLst>
                                </p:cTn>
                              </p:par>
                              <p:par>
                                <p:cTn id="57" presetClass="entr" nodeType="withEffect" presetSubtype="4" presetID="2" grpId="10" fill="hold">
                                  <p:stCondLst>
                                    <p:cond delay="0"/>
                                  </p:stCondLst>
                                  <p:iterate type="el" backwards="0">
                                    <p:tmAbs val="0"/>
                                  </p:iterate>
                                  <p:childTnLst>
                                    <p:set>
                                      <p:cBhvr>
                                        <p:cTn id="58" fill="hold"/>
                                        <p:tgtEl>
                                          <p:spTgt spid="3147">
                                            <p:txEl>
                                              <p:pRg st="0" end="0"/>
                                            </p:txEl>
                                          </p:spTgt>
                                        </p:tgtEl>
                                        <p:attrNameLst>
                                          <p:attrName>style.visibility</p:attrName>
                                        </p:attrNameLst>
                                      </p:cBhvr>
                                      <p:to>
                                        <p:strVal val="visible"/>
                                      </p:to>
                                    </p:set>
                                    <p:anim calcmode="lin" valueType="num">
                                      <p:cBhvr>
                                        <p:cTn id="59" dur="500" fill="hold"/>
                                        <p:tgtEl>
                                          <p:spTgt spid="3147">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3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4" presetID="2" grpId="10" fill="hold">
                                  <p:stCondLst>
                                    <p:cond delay="0"/>
                                  </p:stCondLst>
                                  <p:iterate type="el" backwards="0">
                                    <p:tmAbs val="0"/>
                                  </p:iterate>
                                  <p:childTnLst>
                                    <p:set>
                                      <p:cBhvr>
                                        <p:cTn id="64" fill="hold"/>
                                        <p:tgtEl>
                                          <p:spTgt spid="3147">
                                            <p:txEl>
                                              <p:pRg st="1" end="1"/>
                                            </p:txEl>
                                          </p:spTgt>
                                        </p:tgtEl>
                                        <p:attrNameLst>
                                          <p:attrName>style.visibility</p:attrName>
                                        </p:attrNameLst>
                                      </p:cBhvr>
                                      <p:to>
                                        <p:strVal val="visible"/>
                                      </p:to>
                                    </p:set>
                                    <p:anim calcmode="lin" valueType="num">
                                      <p:cBhvr>
                                        <p:cTn id="65" dur="500" fill="hold"/>
                                        <p:tgtEl>
                                          <p:spTgt spid="3147">
                                            <p:txEl>
                                              <p:pRg st="1" end="1"/>
                                            </p:txEl>
                                          </p:spTgt>
                                        </p:tgtEl>
                                        <p:attrNameLst>
                                          <p:attrName>ppt_x</p:attrName>
                                        </p:attrNameLst>
                                      </p:cBhvr>
                                      <p:tavLst>
                                        <p:tav tm="0">
                                          <p:val>
                                            <p:strVal val="#ppt_x"/>
                                          </p:val>
                                        </p:tav>
                                        <p:tav tm="100000">
                                          <p:val>
                                            <p:strVal val="#ppt_x"/>
                                          </p:val>
                                        </p:tav>
                                      </p:tavLst>
                                    </p:anim>
                                    <p:anim calcmode="lin" valueType="num">
                                      <p:cBhvr>
                                        <p:cTn id="66" dur="500" fill="hold"/>
                                        <p:tgtEl>
                                          <p:spTgt spid="3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4" presetID="2" grpId="10" fill="hold">
                                  <p:stCondLst>
                                    <p:cond delay="0"/>
                                  </p:stCondLst>
                                  <p:iterate type="el" backwards="0">
                                    <p:tmAbs val="0"/>
                                  </p:iterate>
                                  <p:childTnLst>
                                    <p:set>
                                      <p:cBhvr>
                                        <p:cTn id="70" fill="hold"/>
                                        <p:tgtEl>
                                          <p:spTgt spid="3147">
                                            <p:txEl>
                                              <p:pRg st="2" end="2"/>
                                            </p:txEl>
                                          </p:spTgt>
                                        </p:tgtEl>
                                        <p:attrNameLst>
                                          <p:attrName>style.visibility</p:attrName>
                                        </p:attrNameLst>
                                      </p:cBhvr>
                                      <p:to>
                                        <p:strVal val="visible"/>
                                      </p:to>
                                    </p:set>
                                    <p:anim calcmode="lin" valueType="num">
                                      <p:cBhvr>
                                        <p:cTn id="71" dur="500" fill="hold"/>
                                        <p:tgtEl>
                                          <p:spTgt spid="3147">
                                            <p:txEl>
                                              <p:pRg st="2" end="2"/>
                                            </p:txEl>
                                          </p:spTgt>
                                        </p:tgtEl>
                                        <p:attrNameLst>
                                          <p:attrName>ppt_x</p:attrName>
                                        </p:attrNameLst>
                                      </p:cBhvr>
                                      <p:tavLst>
                                        <p:tav tm="0">
                                          <p:val>
                                            <p:strVal val="#ppt_x"/>
                                          </p:val>
                                        </p:tav>
                                        <p:tav tm="100000">
                                          <p:val>
                                            <p:strVal val="#ppt_x"/>
                                          </p:val>
                                        </p:tav>
                                      </p:tavLst>
                                    </p:anim>
                                    <p:anim calcmode="lin" valueType="num">
                                      <p:cBhvr>
                                        <p:cTn id="72" dur="500" fill="hold"/>
                                        <p:tgtEl>
                                          <p:spTgt spid="3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4" presetID="2" grpId="10" fill="hold">
                                  <p:stCondLst>
                                    <p:cond delay="0"/>
                                  </p:stCondLst>
                                  <p:iterate type="el" backwards="0">
                                    <p:tmAbs val="0"/>
                                  </p:iterate>
                                  <p:childTnLst>
                                    <p:set>
                                      <p:cBhvr>
                                        <p:cTn id="76" fill="hold"/>
                                        <p:tgtEl>
                                          <p:spTgt spid="3147">
                                            <p:txEl>
                                              <p:pRg st="3" end="3"/>
                                            </p:txEl>
                                          </p:spTgt>
                                        </p:tgtEl>
                                        <p:attrNameLst>
                                          <p:attrName>style.visibility</p:attrName>
                                        </p:attrNameLst>
                                      </p:cBhvr>
                                      <p:to>
                                        <p:strVal val="visible"/>
                                      </p:to>
                                    </p:set>
                                    <p:anim calcmode="lin" valueType="num">
                                      <p:cBhvr>
                                        <p:cTn id="77" dur="500" fill="hold"/>
                                        <p:tgtEl>
                                          <p:spTgt spid="3147">
                                            <p:txEl>
                                              <p:pRg st="3" end="3"/>
                                            </p:txEl>
                                          </p:spTgt>
                                        </p:tgtEl>
                                        <p:attrNameLst>
                                          <p:attrName>ppt_x</p:attrName>
                                        </p:attrNameLst>
                                      </p:cBhvr>
                                      <p:tavLst>
                                        <p:tav tm="0">
                                          <p:val>
                                            <p:strVal val="#ppt_x"/>
                                          </p:val>
                                        </p:tav>
                                        <p:tav tm="100000">
                                          <p:val>
                                            <p:strVal val="#ppt_x"/>
                                          </p:val>
                                        </p:tav>
                                      </p:tavLst>
                                    </p:anim>
                                    <p:anim calcmode="lin" valueType="num">
                                      <p:cBhvr>
                                        <p:cTn id="78" dur="500" fill="hold"/>
                                        <p:tgtEl>
                                          <p:spTgt spid="3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8" grpId="1"/>
      <p:bldP build="whole" bldLvl="1" animBg="1" rev="0" advAuto="0" spid="3153" grpId="6"/>
      <p:bldP build="whole" bldLvl="1" animBg="1" rev="0" advAuto="0" spid="3150" grpId="3"/>
      <p:bldP build="whole" bldLvl="1" animBg="1" rev="0" advAuto="0" spid="3154" grpId="7"/>
      <p:bldP build="whole" bldLvl="1" animBg="1" rev="0" advAuto="0" spid="3155" grpId="8"/>
      <p:bldP build="whole" bldLvl="1" animBg="1" rev="0" advAuto="0" spid="3149" grpId="2"/>
      <p:bldP build="p" bldLvl="5" animBg="1" rev="0" advAuto="0" spid="3147" grpId="10"/>
      <p:bldP build="whole" bldLvl="1" animBg="1" rev="0" advAuto="0" spid="3156" grpId="9"/>
      <p:bldP build="whole" bldLvl="1" animBg="1" rev="0" advAuto="0" spid="3151" grpId="4"/>
      <p:bldP build="whole" bldLvl="1" animBg="1" rev="0" advAuto="0" spid="3152" grpId="5"/>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5" name="Shape 3485" descr="Title 1"/>
          <p:cNvSpPr/>
          <p:nvPr>
            <p:ph type="title"/>
          </p:nvPr>
        </p:nvSpPr>
        <p:spPr>
          <a:xfrm>
            <a:off x="-1" y="1"/>
            <a:ext cx="7449047" cy="838201"/>
          </a:xfrm>
          <a:prstGeom prst="rect">
            <a:avLst/>
          </a:prstGeom>
        </p:spPr>
        <p:txBody>
          <a:bodyPr/>
          <a:lstStyle>
            <a:lvl1pPr algn="ctr" defTabSz="868680">
              <a:defRPr b="1" spc="-190" sz="4180">
                <a:ln w="8596">
                  <a:solidFill>
                    <a:srgbClr val="DFDFDF"/>
                  </a:solidFill>
                </a:ln>
                <a:effectLst>
                  <a:outerShdw sx="100000" sy="100000" kx="0" ky="0" algn="b" rotWithShape="0" blurRad="36195" dist="0" dir="0">
                    <a:srgbClr val="000000">
                      <a:alpha val="25000"/>
                    </a:srgbClr>
                  </a:outerShdw>
                </a:effectLst>
              </a:defRPr>
            </a:lvl1pPr>
          </a:lstStyle>
          <a:p>
            <a:pPr/>
            <a:r>
              <a:t>Building Your Primerica Business</a:t>
            </a:r>
          </a:p>
        </p:txBody>
      </p:sp>
      <p:sp>
        <p:nvSpPr>
          <p:cNvPr id="3486" name="Shape 3486"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87" name="Shape 3487" descr="Rectangle 3"/>
          <p:cNvSpPr/>
          <p:nvPr/>
        </p:nvSpPr>
        <p:spPr>
          <a:xfrm>
            <a:off x="0" y="988242"/>
            <a:ext cx="9144000"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atin typeface="Arial Black"/>
                <a:ea typeface="Arial Black"/>
                <a:cs typeface="Arial Black"/>
                <a:sym typeface="Arial Black"/>
              </a:defRPr>
            </a:lvl1pPr>
          </a:lstStyle>
          <a:p>
            <a:pPr/>
            <a:r>
              <a:t>Get them IN &amp; THROUGH the System!</a:t>
            </a:r>
          </a:p>
        </p:txBody>
      </p:sp>
      <p:grpSp>
        <p:nvGrpSpPr>
          <p:cNvPr id="3493" name="Group 3493" descr="Group 2"/>
          <p:cNvGrpSpPr/>
          <p:nvPr/>
        </p:nvGrpSpPr>
        <p:grpSpPr>
          <a:xfrm>
            <a:off x="2667000" y="1905000"/>
            <a:ext cx="6096001" cy="1819277"/>
            <a:chOff x="0" y="0"/>
            <a:chExt cx="6096000" cy="1819275"/>
          </a:xfrm>
        </p:grpSpPr>
        <p:grpSp>
          <p:nvGrpSpPr>
            <p:cNvPr id="3491" name="Group 3491" descr="AutoShape 3"/>
            <p:cNvGrpSpPr/>
            <p:nvPr/>
          </p:nvGrpSpPr>
          <p:grpSpPr>
            <a:xfrm>
              <a:off x="-1" y="9524"/>
              <a:ext cx="6096002" cy="1809752"/>
              <a:chOff x="0" y="0"/>
              <a:chExt cx="6096000" cy="1809750"/>
            </a:xfrm>
          </p:grpSpPr>
          <p:sp>
            <p:nvSpPr>
              <p:cNvPr id="3488" name="Shape 3488"/>
              <p:cNvSpPr/>
              <p:nvPr/>
            </p:nvSpPr>
            <p:spPr>
              <a:xfrm rot="5400000">
                <a:off x="2143125" y="-2143125"/>
                <a:ext cx="1809750" cy="609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000000"/>
                    </a:solidFill>
                    <a:latin typeface="Trebuchet MS"/>
                    <a:ea typeface="Trebuchet MS"/>
                    <a:cs typeface="Trebuchet MS"/>
                    <a:sym typeface="Trebuchet MS"/>
                  </a:defRPr>
                </a:pPr>
              </a:p>
            </p:txBody>
          </p:sp>
          <p:sp>
            <p:nvSpPr>
              <p:cNvPr id="3489" name="Shape 3489"/>
              <p:cNvSpPr/>
              <p:nvPr/>
            </p:nvSpPr>
            <p:spPr>
              <a:xfrm rot="5400000">
                <a:off x="4429121" y="142870"/>
                <a:ext cx="1809751" cy="1524010"/>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defRPr>
                    <a:solidFill>
                      <a:srgbClr val="000000"/>
                    </a:solidFill>
                    <a:latin typeface="Trebuchet MS"/>
                    <a:ea typeface="Trebuchet MS"/>
                    <a:cs typeface="Trebuchet MS"/>
                    <a:sym typeface="Trebuchet MS"/>
                  </a:defRPr>
                </a:pPr>
              </a:p>
            </p:txBody>
          </p:sp>
          <p:sp>
            <p:nvSpPr>
              <p:cNvPr id="3490" name="Shape 3490"/>
              <p:cNvSpPr/>
              <p:nvPr/>
            </p:nvSpPr>
            <p:spPr>
              <a:xfrm rot="5400000">
                <a:off x="2143125" y="-2143125"/>
                <a:ext cx="1809750" cy="609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000000"/>
                </a:solidFill>
                <a:prstDash val="solid"/>
                <a:round/>
              </a:ln>
              <a:effectLst/>
            </p:spPr>
            <p:txBody>
              <a:bodyPr wrap="square" lIns="45719" tIns="45719" rIns="45719" bIns="45719" numCol="1" anchor="ctr">
                <a:noAutofit/>
              </a:bodyPr>
              <a:lstStyle/>
              <a:p>
                <a:pPr>
                  <a:defRPr>
                    <a:solidFill>
                      <a:srgbClr val="000000"/>
                    </a:solidFill>
                    <a:latin typeface="Trebuchet MS"/>
                    <a:ea typeface="Trebuchet MS"/>
                    <a:cs typeface="Trebuchet MS"/>
                    <a:sym typeface="Trebuchet MS"/>
                  </a:defRPr>
                </a:pPr>
              </a:p>
            </p:txBody>
          </p:sp>
        </p:grpSp>
        <p:sp>
          <p:nvSpPr>
            <p:cNvPr id="3492" name="Shape 3492" descr="WordArt 4"/>
            <p:cNvSpPr/>
            <p:nvPr/>
          </p:nvSpPr>
          <p:spPr>
            <a:xfrm>
              <a:off x="533400" y="0"/>
              <a:ext cx="5029200"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fontScale="100000" lnSpcReduction="0"/>
            </a:bodyPr>
            <a:lstStyle>
              <a:lvl1pPr algn="ctr" defTabSz="649223">
                <a:defRPr sz="3834">
                  <a:ln w="4801">
                    <a:solidFill>
                      <a:srgbClr val="000000"/>
                    </a:solidFill>
                  </a:ln>
                  <a:solidFill>
                    <a:srgbClr val="FFFFFF">
                      <a:alpha val="50195"/>
                    </a:srgbClr>
                  </a:solidFill>
                  <a:effectLst>
                    <a:outerShdw sx="100000" sy="100000" kx="0" ky="0" algn="b" rotWithShape="0" blurRad="0" dist="25503" dir="2700000">
                      <a:srgbClr val="808080">
                        <a:alpha val="79999"/>
                      </a:srgbClr>
                    </a:outerShdw>
                  </a:effectLst>
                  <a:latin typeface="Arial Black"/>
                  <a:ea typeface="Arial Black"/>
                  <a:cs typeface="Arial Black"/>
                  <a:sym typeface="Arial Black"/>
                </a:defRPr>
              </a:lvl1pPr>
            </a:lstStyle>
            <a:p>
              <a:pPr/>
              <a:r>
                <a:t>The System</a:t>
              </a:r>
            </a:p>
          </p:txBody>
        </p:sp>
      </p:grpSp>
      <p:sp>
        <p:nvSpPr>
          <p:cNvPr id="3494" name="Shape 3494" descr="AutoShape 6"/>
          <p:cNvSpPr/>
          <p:nvPr/>
        </p:nvSpPr>
        <p:spPr>
          <a:xfrm>
            <a:off x="1905000" y="2514600"/>
            <a:ext cx="762000" cy="609600"/>
          </a:xfrm>
          <a:prstGeom prst="rightArrow">
            <a:avLst>
              <a:gd name="adj1" fmla="val 50000"/>
              <a:gd name="adj2" fmla="val 31250"/>
            </a:avLst>
          </a:prstGeom>
          <a:solidFill>
            <a:srgbClr val="FF0000"/>
          </a:solidFill>
          <a:ln>
            <a:solidFill>
              <a:srgbClr val="000000"/>
            </a:solidFill>
            <a:miter/>
          </a:ln>
        </p:spPr>
        <p:txBody>
          <a:bodyPr lIns="45719" rIns="45719" anchor="ctr"/>
          <a:lstStyle/>
          <a:p>
            <a:pPr>
              <a:defRPr>
                <a:solidFill>
                  <a:srgbClr val="000000"/>
                </a:solidFill>
                <a:latin typeface="Trebuchet MS"/>
                <a:ea typeface="Trebuchet MS"/>
                <a:cs typeface="Trebuchet MS"/>
                <a:sym typeface="Trebuchet MS"/>
              </a:defRPr>
            </a:pPr>
          </a:p>
        </p:txBody>
      </p:sp>
      <p:grpSp>
        <p:nvGrpSpPr>
          <p:cNvPr id="3505" name="Group 3505" descr="Group 7"/>
          <p:cNvGrpSpPr/>
          <p:nvPr/>
        </p:nvGrpSpPr>
        <p:grpSpPr>
          <a:xfrm>
            <a:off x="914400" y="1524000"/>
            <a:ext cx="1219200" cy="2590800"/>
            <a:chOff x="0" y="0"/>
            <a:chExt cx="1219200" cy="2590800"/>
          </a:xfrm>
        </p:grpSpPr>
        <p:pic>
          <p:nvPicPr>
            <p:cNvPr id="3495" name="image36.pdf" descr="Picture 8"/>
            <p:cNvPicPr>
              <a:picLocks noChangeAspect="1"/>
            </p:cNvPicPr>
            <p:nvPr/>
          </p:nvPicPr>
          <p:blipFill>
            <a:blip r:embed="rId2">
              <a:extLst/>
            </a:blip>
            <a:srcRect l="72029" t="0" r="0" b="0"/>
            <a:stretch>
              <a:fillRect/>
            </a:stretch>
          </p:blipFill>
          <p:spPr>
            <a:xfrm>
              <a:off x="762000" y="457200"/>
              <a:ext cx="228600" cy="609600"/>
            </a:xfrm>
            <a:prstGeom prst="rect">
              <a:avLst/>
            </a:prstGeom>
            <a:ln w="12700" cap="flat">
              <a:noFill/>
              <a:miter lim="400000"/>
            </a:ln>
            <a:effectLst/>
          </p:spPr>
        </p:pic>
        <p:pic>
          <p:nvPicPr>
            <p:cNvPr id="3496" name="image36.pdf" descr="Picture 9"/>
            <p:cNvPicPr>
              <a:picLocks noChangeAspect="1"/>
            </p:cNvPicPr>
            <p:nvPr/>
          </p:nvPicPr>
          <p:blipFill>
            <a:blip r:embed="rId2">
              <a:extLst/>
            </a:blip>
            <a:srcRect l="72029" t="0" r="0" b="0"/>
            <a:stretch>
              <a:fillRect/>
            </a:stretch>
          </p:blipFill>
          <p:spPr>
            <a:xfrm>
              <a:off x="457200" y="457200"/>
              <a:ext cx="228600" cy="609600"/>
            </a:xfrm>
            <a:prstGeom prst="rect">
              <a:avLst/>
            </a:prstGeom>
            <a:ln w="12700" cap="flat">
              <a:noFill/>
              <a:miter lim="400000"/>
            </a:ln>
            <a:effectLst/>
          </p:spPr>
        </p:pic>
        <p:pic>
          <p:nvPicPr>
            <p:cNvPr id="3497" name="image36.pdf" descr="Picture 10"/>
            <p:cNvPicPr>
              <a:picLocks noChangeAspect="1"/>
            </p:cNvPicPr>
            <p:nvPr/>
          </p:nvPicPr>
          <p:blipFill>
            <a:blip r:embed="rId2">
              <a:extLst/>
            </a:blip>
            <a:srcRect l="72029" t="0" r="0" b="0"/>
            <a:stretch>
              <a:fillRect/>
            </a:stretch>
          </p:blipFill>
          <p:spPr>
            <a:xfrm>
              <a:off x="228600" y="685800"/>
              <a:ext cx="228600" cy="609600"/>
            </a:xfrm>
            <a:prstGeom prst="rect">
              <a:avLst/>
            </a:prstGeom>
            <a:ln w="12700" cap="flat">
              <a:noFill/>
              <a:miter lim="400000"/>
            </a:ln>
            <a:effectLst/>
          </p:spPr>
        </p:pic>
        <p:pic>
          <p:nvPicPr>
            <p:cNvPr id="3498" name="image36.pdf" descr="Picture 11"/>
            <p:cNvPicPr>
              <a:picLocks noChangeAspect="1"/>
            </p:cNvPicPr>
            <p:nvPr/>
          </p:nvPicPr>
          <p:blipFill>
            <a:blip r:embed="rId2">
              <a:extLst/>
            </a:blip>
            <a:srcRect l="72029" t="0" r="0" b="0"/>
            <a:stretch>
              <a:fillRect/>
            </a:stretch>
          </p:blipFill>
          <p:spPr>
            <a:xfrm>
              <a:off x="533399" y="990600"/>
              <a:ext cx="228601" cy="609600"/>
            </a:xfrm>
            <a:prstGeom prst="rect">
              <a:avLst/>
            </a:prstGeom>
            <a:ln w="12700" cap="flat">
              <a:noFill/>
              <a:miter lim="400000"/>
            </a:ln>
            <a:effectLst/>
          </p:spPr>
        </p:pic>
        <p:pic>
          <p:nvPicPr>
            <p:cNvPr id="3499" name="image36.pdf" descr="Picture 12"/>
            <p:cNvPicPr>
              <a:picLocks noChangeAspect="1"/>
            </p:cNvPicPr>
            <p:nvPr/>
          </p:nvPicPr>
          <p:blipFill>
            <a:blip r:embed="rId2">
              <a:extLst/>
            </a:blip>
            <a:srcRect l="72029" t="0" r="0" b="0"/>
            <a:stretch>
              <a:fillRect/>
            </a:stretch>
          </p:blipFill>
          <p:spPr>
            <a:xfrm>
              <a:off x="228600" y="1295400"/>
              <a:ext cx="228600" cy="609600"/>
            </a:xfrm>
            <a:prstGeom prst="rect">
              <a:avLst/>
            </a:prstGeom>
            <a:ln w="12700" cap="flat">
              <a:noFill/>
              <a:miter lim="400000"/>
            </a:ln>
            <a:effectLst/>
          </p:spPr>
        </p:pic>
        <p:pic>
          <p:nvPicPr>
            <p:cNvPr id="3500" name="image36.pdf" descr="Picture 13"/>
            <p:cNvPicPr>
              <a:picLocks noChangeAspect="1"/>
            </p:cNvPicPr>
            <p:nvPr/>
          </p:nvPicPr>
          <p:blipFill>
            <a:blip r:embed="rId2">
              <a:extLst/>
            </a:blip>
            <a:srcRect l="72029" t="0" r="0" b="0"/>
            <a:stretch>
              <a:fillRect/>
            </a:stretch>
          </p:blipFill>
          <p:spPr>
            <a:xfrm>
              <a:off x="533399" y="1752600"/>
              <a:ext cx="228601" cy="609600"/>
            </a:xfrm>
            <a:prstGeom prst="rect">
              <a:avLst/>
            </a:prstGeom>
            <a:ln w="12700" cap="flat">
              <a:noFill/>
              <a:miter lim="400000"/>
            </a:ln>
            <a:effectLst/>
          </p:spPr>
        </p:pic>
        <p:pic>
          <p:nvPicPr>
            <p:cNvPr id="3501" name="image36.pdf" descr="Picture 14"/>
            <p:cNvPicPr>
              <a:picLocks noChangeAspect="1"/>
            </p:cNvPicPr>
            <p:nvPr/>
          </p:nvPicPr>
          <p:blipFill>
            <a:blip r:embed="rId2">
              <a:extLst/>
            </a:blip>
            <a:srcRect l="72029" t="0" r="0" b="0"/>
            <a:stretch>
              <a:fillRect/>
            </a:stretch>
          </p:blipFill>
          <p:spPr>
            <a:xfrm>
              <a:off x="990600" y="1676400"/>
              <a:ext cx="228600" cy="609600"/>
            </a:xfrm>
            <a:prstGeom prst="rect">
              <a:avLst/>
            </a:prstGeom>
            <a:ln w="12700" cap="flat">
              <a:noFill/>
              <a:miter lim="400000"/>
            </a:ln>
            <a:effectLst/>
          </p:spPr>
        </p:pic>
        <p:pic>
          <p:nvPicPr>
            <p:cNvPr id="3502" name="image36.pdf" descr="Picture 15"/>
            <p:cNvPicPr>
              <a:picLocks noChangeAspect="1"/>
            </p:cNvPicPr>
            <p:nvPr/>
          </p:nvPicPr>
          <p:blipFill>
            <a:blip r:embed="rId2">
              <a:extLst/>
            </a:blip>
            <a:srcRect l="72029" t="0" r="0" b="0"/>
            <a:stretch>
              <a:fillRect/>
            </a:stretch>
          </p:blipFill>
          <p:spPr>
            <a:xfrm>
              <a:off x="228600" y="0"/>
              <a:ext cx="228600" cy="609600"/>
            </a:xfrm>
            <a:prstGeom prst="rect">
              <a:avLst/>
            </a:prstGeom>
            <a:ln w="12700" cap="flat">
              <a:noFill/>
              <a:miter lim="400000"/>
            </a:ln>
            <a:effectLst/>
          </p:spPr>
        </p:pic>
        <p:pic>
          <p:nvPicPr>
            <p:cNvPr id="3503" name="image36.pdf" descr="Picture 16"/>
            <p:cNvPicPr>
              <a:picLocks noChangeAspect="1"/>
            </p:cNvPicPr>
            <p:nvPr/>
          </p:nvPicPr>
          <p:blipFill>
            <a:blip r:embed="rId2">
              <a:extLst/>
            </a:blip>
            <a:srcRect l="72029" t="0" r="0" b="0"/>
            <a:stretch>
              <a:fillRect/>
            </a:stretch>
          </p:blipFill>
          <p:spPr>
            <a:xfrm>
              <a:off x="0" y="1828800"/>
              <a:ext cx="228600" cy="609600"/>
            </a:xfrm>
            <a:prstGeom prst="rect">
              <a:avLst/>
            </a:prstGeom>
            <a:ln w="12700" cap="flat">
              <a:noFill/>
              <a:miter lim="400000"/>
            </a:ln>
            <a:effectLst/>
          </p:spPr>
        </p:pic>
        <p:pic>
          <p:nvPicPr>
            <p:cNvPr id="3504" name="image36.pdf" descr="Picture 17"/>
            <p:cNvPicPr>
              <a:picLocks noChangeAspect="1"/>
            </p:cNvPicPr>
            <p:nvPr/>
          </p:nvPicPr>
          <p:blipFill>
            <a:blip r:embed="rId2">
              <a:extLst/>
            </a:blip>
            <a:srcRect l="72029" t="0" r="0" b="0"/>
            <a:stretch>
              <a:fillRect/>
            </a:stretch>
          </p:blipFill>
          <p:spPr>
            <a:xfrm>
              <a:off x="228600" y="1981200"/>
              <a:ext cx="228600" cy="609600"/>
            </a:xfrm>
            <a:prstGeom prst="rect">
              <a:avLst/>
            </a:prstGeom>
            <a:ln w="12700" cap="flat">
              <a:noFill/>
              <a:miter lim="400000"/>
            </a:ln>
            <a:effectLst/>
          </p:spPr>
        </p:pic>
      </p:grpSp>
      <p:sp>
        <p:nvSpPr>
          <p:cNvPr id="3506" name="Shape 3506" descr="AutoShape 18"/>
          <p:cNvSpPr/>
          <p:nvPr/>
        </p:nvSpPr>
        <p:spPr>
          <a:xfrm>
            <a:off x="3962400" y="2514600"/>
            <a:ext cx="762000" cy="609600"/>
          </a:xfrm>
          <a:prstGeom prst="rightArrow">
            <a:avLst>
              <a:gd name="adj1" fmla="val 50000"/>
              <a:gd name="adj2" fmla="val 31250"/>
            </a:avLst>
          </a:prstGeom>
          <a:solidFill>
            <a:srgbClr val="FF0000"/>
          </a:solidFill>
          <a:ln>
            <a:solidFill>
              <a:srgbClr val="000000"/>
            </a:solidFill>
            <a:miter/>
          </a:ln>
        </p:spPr>
        <p:txBody>
          <a:bodyPr lIns="45719" rIns="45719" anchor="ctr"/>
          <a:lstStyle/>
          <a:p>
            <a:pPr>
              <a:defRPr>
                <a:solidFill>
                  <a:srgbClr val="000000"/>
                </a:solidFill>
                <a:latin typeface="Trebuchet MS"/>
                <a:ea typeface="Trebuchet MS"/>
                <a:cs typeface="Trebuchet MS"/>
                <a:sym typeface="Trebuchet MS"/>
              </a:defRPr>
            </a:pPr>
          </a:p>
        </p:txBody>
      </p:sp>
      <p:grpSp>
        <p:nvGrpSpPr>
          <p:cNvPr id="3513" name="Group 3513" descr="Group 19"/>
          <p:cNvGrpSpPr/>
          <p:nvPr/>
        </p:nvGrpSpPr>
        <p:grpSpPr>
          <a:xfrm>
            <a:off x="2971800" y="2057400"/>
            <a:ext cx="1047751" cy="1524000"/>
            <a:chOff x="0" y="0"/>
            <a:chExt cx="1047750" cy="1524000"/>
          </a:xfrm>
        </p:grpSpPr>
        <p:pic>
          <p:nvPicPr>
            <p:cNvPr id="3507" name="image36.pdf" descr="Picture 20"/>
            <p:cNvPicPr>
              <a:picLocks noChangeAspect="1"/>
            </p:cNvPicPr>
            <p:nvPr/>
          </p:nvPicPr>
          <p:blipFill>
            <a:blip r:embed="rId2">
              <a:extLst/>
            </a:blip>
            <a:srcRect l="72029" t="0" r="0" b="0"/>
            <a:stretch>
              <a:fillRect/>
            </a:stretch>
          </p:blipFill>
          <p:spPr>
            <a:xfrm>
              <a:off x="228600" y="0"/>
              <a:ext cx="285750" cy="762000"/>
            </a:xfrm>
            <a:prstGeom prst="rect">
              <a:avLst/>
            </a:prstGeom>
            <a:ln w="12700" cap="flat">
              <a:noFill/>
              <a:miter lim="400000"/>
            </a:ln>
            <a:effectLst/>
          </p:spPr>
        </p:pic>
        <p:pic>
          <p:nvPicPr>
            <p:cNvPr id="3508" name="image36.pdf" descr="Picture 21"/>
            <p:cNvPicPr>
              <a:picLocks noChangeAspect="1"/>
            </p:cNvPicPr>
            <p:nvPr/>
          </p:nvPicPr>
          <p:blipFill>
            <a:blip r:embed="rId2">
              <a:extLst/>
            </a:blip>
            <a:srcRect l="72029" t="0" r="0" b="0"/>
            <a:stretch>
              <a:fillRect/>
            </a:stretch>
          </p:blipFill>
          <p:spPr>
            <a:xfrm>
              <a:off x="0" y="381000"/>
              <a:ext cx="285750" cy="762000"/>
            </a:xfrm>
            <a:prstGeom prst="rect">
              <a:avLst/>
            </a:prstGeom>
            <a:ln w="12700" cap="flat">
              <a:noFill/>
              <a:miter lim="400000"/>
            </a:ln>
            <a:effectLst/>
          </p:spPr>
        </p:pic>
        <p:pic>
          <p:nvPicPr>
            <p:cNvPr id="3509" name="image36.pdf" descr="Picture 22"/>
            <p:cNvPicPr>
              <a:picLocks noChangeAspect="1"/>
            </p:cNvPicPr>
            <p:nvPr/>
          </p:nvPicPr>
          <p:blipFill>
            <a:blip r:embed="rId2">
              <a:extLst/>
            </a:blip>
            <a:srcRect l="72029" t="0" r="0" b="0"/>
            <a:stretch>
              <a:fillRect/>
            </a:stretch>
          </p:blipFill>
          <p:spPr>
            <a:xfrm>
              <a:off x="533400" y="762000"/>
              <a:ext cx="285750" cy="762000"/>
            </a:xfrm>
            <a:prstGeom prst="rect">
              <a:avLst/>
            </a:prstGeom>
            <a:ln w="12700" cap="flat">
              <a:noFill/>
              <a:miter lim="400000"/>
            </a:ln>
            <a:effectLst/>
          </p:spPr>
        </p:pic>
        <p:pic>
          <p:nvPicPr>
            <p:cNvPr id="3510" name="image36.pdf" descr="Picture 23"/>
            <p:cNvPicPr>
              <a:picLocks noChangeAspect="1"/>
            </p:cNvPicPr>
            <p:nvPr/>
          </p:nvPicPr>
          <p:blipFill>
            <a:blip r:embed="rId2">
              <a:extLst/>
            </a:blip>
            <a:srcRect l="72029" t="0" r="0" b="0"/>
            <a:stretch>
              <a:fillRect/>
            </a:stretch>
          </p:blipFill>
          <p:spPr>
            <a:xfrm>
              <a:off x="609600" y="0"/>
              <a:ext cx="285750" cy="762000"/>
            </a:xfrm>
            <a:prstGeom prst="rect">
              <a:avLst/>
            </a:prstGeom>
            <a:ln w="12700" cap="flat">
              <a:noFill/>
              <a:miter lim="400000"/>
            </a:ln>
            <a:effectLst/>
          </p:spPr>
        </p:pic>
        <p:pic>
          <p:nvPicPr>
            <p:cNvPr id="3511" name="image36.pdf" descr="Picture 24"/>
            <p:cNvPicPr>
              <a:picLocks noChangeAspect="1"/>
            </p:cNvPicPr>
            <p:nvPr/>
          </p:nvPicPr>
          <p:blipFill>
            <a:blip r:embed="rId2">
              <a:extLst/>
            </a:blip>
            <a:srcRect l="72029" t="0" r="0" b="0"/>
            <a:stretch>
              <a:fillRect/>
            </a:stretch>
          </p:blipFill>
          <p:spPr>
            <a:xfrm>
              <a:off x="304800" y="762000"/>
              <a:ext cx="285750" cy="762000"/>
            </a:xfrm>
            <a:prstGeom prst="rect">
              <a:avLst/>
            </a:prstGeom>
            <a:ln w="12700" cap="flat">
              <a:noFill/>
              <a:miter lim="400000"/>
            </a:ln>
            <a:effectLst/>
          </p:spPr>
        </p:pic>
        <p:pic>
          <p:nvPicPr>
            <p:cNvPr id="3512" name="image36.pdf" descr="Picture 25"/>
            <p:cNvPicPr>
              <a:picLocks noChangeAspect="1"/>
            </p:cNvPicPr>
            <p:nvPr/>
          </p:nvPicPr>
          <p:blipFill>
            <a:blip r:embed="rId2">
              <a:extLst/>
            </a:blip>
            <a:srcRect l="72029" t="0" r="0" b="0"/>
            <a:stretch>
              <a:fillRect/>
            </a:stretch>
          </p:blipFill>
          <p:spPr>
            <a:xfrm>
              <a:off x="762000" y="152400"/>
              <a:ext cx="285751" cy="762000"/>
            </a:xfrm>
            <a:prstGeom prst="rect">
              <a:avLst/>
            </a:prstGeom>
            <a:ln w="12700" cap="flat">
              <a:noFill/>
              <a:miter lim="400000"/>
            </a:ln>
            <a:effectLst/>
          </p:spPr>
        </p:pic>
      </p:grpSp>
      <p:pic>
        <p:nvPicPr>
          <p:cNvPr id="3514" name="image39.png" descr="Picture 26"/>
          <p:cNvPicPr>
            <a:picLocks noChangeAspect="1"/>
          </p:cNvPicPr>
          <p:nvPr/>
        </p:nvPicPr>
        <p:blipFill>
          <a:blip r:embed="rId3">
            <a:extLst/>
          </a:blip>
          <a:stretch>
            <a:fillRect/>
          </a:stretch>
        </p:blipFill>
        <p:spPr>
          <a:xfrm>
            <a:off x="5029200" y="3657600"/>
            <a:ext cx="1422400" cy="1524000"/>
          </a:xfrm>
          <a:prstGeom prst="rect">
            <a:avLst/>
          </a:prstGeom>
          <a:ln w="12700">
            <a:miter lim="400000"/>
          </a:ln>
        </p:spPr>
      </p:pic>
      <p:sp>
        <p:nvSpPr>
          <p:cNvPr id="3515" name="Shape 3515" descr="AutoShape 27"/>
          <p:cNvSpPr/>
          <p:nvPr/>
        </p:nvSpPr>
        <p:spPr>
          <a:xfrm>
            <a:off x="4648200" y="1905000"/>
            <a:ext cx="1143000" cy="182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72" y="0"/>
                </a:moveTo>
                <a:lnTo>
                  <a:pt x="12860" y="6080"/>
                </a:lnTo>
                <a:lnTo>
                  <a:pt x="11050" y="6797"/>
                </a:lnTo>
                <a:lnTo>
                  <a:pt x="16577" y="12007"/>
                </a:lnTo>
                <a:lnTo>
                  <a:pt x="14767" y="12877"/>
                </a:lnTo>
                <a:lnTo>
                  <a:pt x="21600" y="21600"/>
                </a:lnTo>
                <a:lnTo>
                  <a:pt x="10012" y="14915"/>
                </a:lnTo>
                <a:lnTo>
                  <a:pt x="12222" y="13987"/>
                </a:lnTo>
                <a:lnTo>
                  <a:pt x="5022" y="9705"/>
                </a:lnTo>
                <a:lnTo>
                  <a:pt x="7602" y="8382"/>
                </a:lnTo>
                <a:lnTo>
                  <a:pt x="0" y="3890"/>
                </a:lnTo>
                <a:close/>
              </a:path>
            </a:pathLst>
          </a:custGeom>
          <a:solidFill>
            <a:srgbClr val="000000"/>
          </a:solidFill>
          <a:ln>
            <a:solidFill>
              <a:srgbClr val="000000"/>
            </a:solidFill>
            <a:miter/>
          </a:ln>
        </p:spPr>
        <p:txBody>
          <a:bodyPr lIns="45719" rIns="45719" anchor="ctr"/>
          <a:lstStyle/>
          <a:p>
            <a:pPr>
              <a:defRPr>
                <a:solidFill>
                  <a:srgbClr val="000000"/>
                </a:solidFill>
                <a:latin typeface="Trebuchet MS"/>
                <a:ea typeface="Trebuchet MS"/>
                <a:cs typeface="Trebuchet MS"/>
                <a:sym typeface="Trebuchet MS"/>
              </a:defRPr>
            </a:pPr>
          </a:p>
        </p:txBody>
      </p:sp>
      <p:grpSp>
        <p:nvGrpSpPr>
          <p:cNvPr id="3523" name="Group 3523" descr="Group 28"/>
          <p:cNvGrpSpPr/>
          <p:nvPr/>
        </p:nvGrpSpPr>
        <p:grpSpPr>
          <a:xfrm>
            <a:off x="4419601" y="5257800"/>
            <a:ext cx="2066926" cy="1600200"/>
            <a:chOff x="0" y="0"/>
            <a:chExt cx="2066925" cy="1600200"/>
          </a:xfrm>
        </p:grpSpPr>
        <p:pic>
          <p:nvPicPr>
            <p:cNvPr id="3516" name="image37.pdf" descr="Picture 29"/>
            <p:cNvPicPr>
              <a:picLocks noChangeAspect="1"/>
            </p:cNvPicPr>
            <p:nvPr/>
          </p:nvPicPr>
          <p:blipFill>
            <a:blip r:embed="rId4">
              <a:extLst/>
            </a:blip>
            <a:stretch>
              <a:fillRect/>
            </a:stretch>
          </p:blipFill>
          <p:spPr>
            <a:xfrm flipH="1">
              <a:off x="1066800" y="0"/>
              <a:ext cx="619125" cy="758825"/>
            </a:xfrm>
            <a:prstGeom prst="rect">
              <a:avLst/>
            </a:prstGeom>
            <a:ln w="12700" cap="flat">
              <a:noFill/>
              <a:miter lim="400000"/>
            </a:ln>
            <a:effectLst/>
          </p:spPr>
        </p:pic>
        <p:pic>
          <p:nvPicPr>
            <p:cNvPr id="3517" name="image37.pdf" descr="Picture 30"/>
            <p:cNvPicPr>
              <a:picLocks noChangeAspect="1"/>
            </p:cNvPicPr>
            <p:nvPr/>
          </p:nvPicPr>
          <p:blipFill>
            <a:blip r:embed="rId4">
              <a:extLst/>
            </a:blip>
            <a:stretch>
              <a:fillRect/>
            </a:stretch>
          </p:blipFill>
          <p:spPr>
            <a:xfrm flipH="1">
              <a:off x="1447800" y="152400"/>
              <a:ext cx="619125" cy="758825"/>
            </a:xfrm>
            <a:prstGeom prst="rect">
              <a:avLst/>
            </a:prstGeom>
            <a:ln w="12700" cap="flat">
              <a:noFill/>
              <a:miter lim="400000"/>
            </a:ln>
            <a:effectLst/>
          </p:spPr>
        </p:pic>
        <p:grpSp>
          <p:nvGrpSpPr>
            <p:cNvPr id="3522" name="Group 3522" descr="Group 31"/>
            <p:cNvGrpSpPr/>
            <p:nvPr/>
          </p:nvGrpSpPr>
          <p:grpSpPr>
            <a:xfrm>
              <a:off x="0" y="0"/>
              <a:ext cx="1990725" cy="1600200"/>
              <a:chOff x="0" y="0"/>
              <a:chExt cx="1990725" cy="1600200"/>
            </a:xfrm>
          </p:grpSpPr>
          <p:pic>
            <p:nvPicPr>
              <p:cNvPr id="3518" name="image37.pdf" descr="Picture 32"/>
              <p:cNvPicPr>
                <a:picLocks noChangeAspect="1"/>
              </p:cNvPicPr>
              <p:nvPr/>
            </p:nvPicPr>
            <p:blipFill>
              <a:blip r:embed="rId4">
                <a:extLst/>
              </a:blip>
              <a:stretch>
                <a:fillRect/>
              </a:stretch>
            </p:blipFill>
            <p:spPr>
              <a:xfrm flipH="1">
                <a:off x="447675" y="0"/>
                <a:ext cx="619125" cy="758825"/>
              </a:xfrm>
              <a:prstGeom prst="rect">
                <a:avLst/>
              </a:prstGeom>
              <a:ln w="12700" cap="flat">
                <a:noFill/>
                <a:miter lim="400000"/>
              </a:ln>
              <a:effectLst/>
            </p:spPr>
          </p:pic>
          <p:pic>
            <p:nvPicPr>
              <p:cNvPr id="3519" name="image37.pdf" descr="Picture 33"/>
              <p:cNvPicPr>
                <a:picLocks noChangeAspect="1"/>
              </p:cNvPicPr>
              <p:nvPr/>
            </p:nvPicPr>
            <p:blipFill>
              <a:blip r:embed="rId4">
                <a:extLst/>
              </a:blip>
              <a:stretch>
                <a:fillRect/>
              </a:stretch>
            </p:blipFill>
            <p:spPr>
              <a:xfrm flipH="1">
                <a:off x="757237" y="609600"/>
                <a:ext cx="619126" cy="758825"/>
              </a:xfrm>
              <a:prstGeom prst="rect">
                <a:avLst/>
              </a:prstGeom>
              <a:ln w="12700" cap="flat">
                <a:noFill/>
                <a:miter lim="400000"/>
              </a:ln>
              <a:effectLst/>
            </p:spPr>
          </p:pic>
          <p:pic>
            <p:nvPicPr>
              <p:cNvPr id="3520" name="image37.pdf" descr="Picture 34"/>
              <p:cNvPicPr>
                <a:picLocks noChangeAspect="1"/>
              </p:cNvPicPr>
              <p:nvPr/>
            </p:nvPicPr>
            <p:blipFill>
              <a:blip r:embed="rId4">
                <a:extLst/>
              </a:blip>
              <a:stretch>
                <a:fillRect/>
              </a:stretch>
            </p:blipFill>
            <p:spPr>
              <a:xfrm flipH="1">
                <a:off x="0" y="457200"/>
                <a:ext cx="619125" cy="758825"/>
              </a:xfrm>
              <a:prstGeom prst="rect">
                <a:avLst/>
              </a:prstGeom>
              <a:ln w="12700" cap="flat">
                <a:noFill/>
                <a:miter lim="400000"/>
              </a:ln>
              <a:effectLst/>
            </p:spPr>
          </p:pic>
          <p:pic>
            <p:nvPicPr>
              <p:cNvPr id="3521" name="image37.pdf" descr="Picture 35"/>
              <p:cNvPicPr>
                <a:picLocks noChangeAspect="1"/>
              </p:cNvPicPr>
              <p:nvPr/>
            </p:nvPicPr>
            <p:blipFill>
              <a:blip r:embed="rId4">
                <a:extLst/>
              </a:blip>
              <a:stretch>
                <a:fillRect/>
              </a:stretch>
            </p:blipFill>
            <p:spPr>
              <a:xfrm flipH="1">
                <a:off x="1371600" y="841375"/>
                <a:ext cx="619125" cy="758825"/>
              </a:xfrm>
              <a:prstGeom prst="rect">
                <a:avLst/>
              </a:prstGeom>
              <a:ln w="12700" cap="flat">
                <a:noFill/>
                <a:miter lim="400000"/>
              </a:ln>
              <a:effectLst/>
            </p:spPr>
          </p:pic>
        </p:gr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3494"/>
                                        </p:tgtEl>
                                        <p:attrNameLst>
                                          <p:attrName>style.visibility</p:attrName>
                                        </p:attrNameLst>
                                      </p:cBhvr>
                                      <p:to>
                                        <p:strVal val="visible"/>
                                      </p:to>
                                    </p:set>
                                    <p:anim calcmode="lin" valueType="num">
                                      <p:cBhvr>
                                        <p:cTn id="11" dur="500" fill="hold"/>
                                        <p:tgtEl>
                                          <p:spTgt spid="3494"/>
                                        </p:tgtEl>
                                        <p:attrNameLst>
                                          <p:attrName>ppt_x</p:attrName>
                                        </p:attrNameLst>
                                      </p:cBhvr>
                                      <p:tavLst>
                                        <p:tav tm="0">
                                          <p:val>
                                            <p:strVal val="0-#ppt_w/2"/>
                                          </p:val>
                                        </p:tav>
                                        <p:tav tm="100000">
                                          <p:val>
                                            <p:strVal val="#ppt_x"/>
                                          </p:val>
                                        </p:tav>
                                      </p:tavLst>
                                    </p:anim>
                                    <p:anim calcmode="lin" valueType="num">
                                      <p:cBhvr>
                                        <p:cTn id="12" dur="500" fill="hold"/>
                                        <p:tgtEl>
                                          <p:spTgt spid="349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Class="entr" nodeType="afterEffect" presetSubtype="8" presetID="2" grpId="3" fill="hold">
                                  <p:stCondLst>
                                    <p:cond delay="0"/>
                                  </p:stCondLst>
                                  <p:iterate type="el" backwards="0">
                                    <p:tmAbs val="0"/>
                                  </p:iterate>
                                  <p:childTnLst>
                                    <p:set>
                                      <p:cBhvr>
                                        <p:cTn id="15" fill="hold"/>
                                        <p:tgtEl>
                                          <p:spTgt spid="3513"/>
                                        </p:tgtEl>
                                        <p:attrNameLst>
                                          <p:attrName>style.visibility</p:attrName>
                                        </p:attrNameLst>
                                      </p:cBhvr>
                                      <p:to>
                                        <p:strVal val="visible"/>
                                      </p:to>
                                    </p:set>
                                    <p:anim calcmode="lin" valueType="num">
                                      <p:cBhvr>
                                        <p:cTn id="16" dur="500" fill="hold"/>
                                        <p:tgtEl>
                                          <p:spTgt spid="3513"/>
                                        </p:tgtEl>
                                        <p:attrNameLst>
                                          <p:attrName>ppt_x</p:attrName>
                                        </p:attrNameLst>
                                      </p:cBhvr>
                                      <p:tavLst>
                                        <p:tav tm="0">
                                          <p:val>
                                            <p:strVal val="0-#ppt_w/2"/>
                                          </p:val>
                                        </p:tav>
                                        <p:tav tm="100000">
                                          <p:val>
                                            <p:strVal val="#ppt_x"/>
                                          </p:val>
                                        </p:tav>
                                      </p:tavLst>
                                    </p:anim>
                                    <p:anim calcmode="lin" valueType="num">
                                      <p:cBhvr>
                                        <p:cTn id="17" dur="500" fill="hold"/>
                                        <p:tgtEl>
                                          <p:spTgt spid="35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3506"/>
                                        </p:tgtEl>
                                        <p:attrNameLst>
                                          <p:attrName>style.visibility</p:attrName>
                                        </p:attrNameLst>
                                      </p:cBhvr>
                                      <p:to>
                                        <p:strVal val="visible"/>
                                      </p:to>
                                    </p:set>
                                    <p:animEffect filter="blinds(horizontal)" transition="in">
                                      <p:cBhvr>
                                        <p:cTn id="22" dur="500"/>
                                        <p:tgtEl>
                                          <p:spTgt spid="3506"/>
                                        </p:tgtEl>
                                      </p:cBhvr>
                                    </p:animEffect>
                                  </p:childTnLst>
                                </p:cTn>
                              </p:par>
                            </p:childTnLst>
                          </p:cTn>
                        </p:par>
                        <p:par>
                          <p:cTn id="23" fill="hold">
                            <p:stCondLst>
                              <p:cond delay="500"/>
                            </p:stCondLst>
                            <p:childTnLst>
                              <p:par>
                                <p:cTn id="24" presetClass="entr" nodeType="afterEffect" presetSubtype="10" presetID="3" grpId="5" fill="hold">
                                  <p:stCondLst>
                                    <p:cond delay="0"/>
                                  </p:stCondLst>
                                  <p:iterate type="el" backwards="0">
                                    <p:tmAbs val="0"/>
                                  </p:iterate>
                                  <p:childTnLst>
                                    <p:set>
                                      <p:cBhvr>
                                        <p:cTn id="25" fill="hold"/>
                                        <p:tgtEl>
                                          <p:spTgt spid="3515"/>
                                        </p:tgtEl>
                                        <p:attrNameLst>
                                          <p:attrName>style.visibility</p:attrName>
                                        </p:attrNameLst>
                                      </p:cBhvr>
                                      <p:to>
                                        <p:strVal val="visible"/>
                                      </p:to>
                                    </p:set>
                                    <p:animEffect filter="blinds(horizontal)" transition="in">
                                      <p:cBhvr>
                                        <p:cTn id="26" dur="500"/>
                                        <p:tgtEl>
                                          <p:spTgt spid="3515"/>
                                        </p:tgtEl>
                                      </p:cBhvr>
                                    </p:animEffect>
                                  </p:childTnLst>
                                </p:cTn>
                              </p:par>
                            </p:childTnLst>
                          </p:cTn>
                        </p:par>
                        <p:par>
                          <p:cTn id="27" fill="hold">
                            <p:stCondLst>
                              <p:cond delay="1000"/>
                            </p:stCondLst>
                            <p:childTnLst>
                              <p:par>
                                <p:cTn id="28" presetClass="entr" nodeType="afterEffect" presetSubtype="0" presetID="1" grpId="6" fill="hold">
                                  <p:stCondLst>
                                    <p:cond delay="0"/>
                                  </p:stCondLst>
                                  <p:iterate type="el" backwards="0">
                                    <p:tmAbs val="0"/>
                                  </p:iterate>
                                  <p:childTnLst>
                                    <p:set>
                                      <p:cBhvr>
                                        <p:cTn id="29" fill="hold"/>
                                        <p:tgtEl>
                                          <p:spTgt spid="3514"/>
                                        </p:tgtEl>
                                        <p:attrNameLst>
                                          <p:attrName>style.visibility</p:attrName>
                                        </p:attrNameLst>
                                      </p:cBhvr>
                                      <p:to>
                                        <p:strVal val="visible"/>
                                      </p:to>
                                    </p:set>
                                  </p:childTnLst>
                                </p:cTn>
                              </p:par>
                            </p:childTnLst>
                          </p:cTn>
                        </p:par>
                        <p:par>
                          <p:cTn id="30" fill="hold">
                            <p:stCondLst>
                              <p:cond delay="1000"/>
                            </p:stCondLst>
                            <p:childTnLst>
                              <p:par>
                                <p:cTn id="31" presetClass="entr" nodeType="afterEffect" presetSubtype="0" presetID="1" grpId="7" fill="hold">
                                  <p:stCondLst>
                                    <p:cond delay="0"/>
                                  </p:stCondLst>
                                  <p:iterate type="el" backwards="0">
                                    <p:tmAbs val="0"/>
                                  </p:iterate>
                                  <p:childTnLst>
                                    <p:set>
                                      <p:cBhvr>
                                        <p:cTn id="32" fill="hold"/>
                                        <p:tgtEl>
                                          <p:spTgt spid="3523"/>
                                        </p:tgtEl>
                                        <p:attrNameLst>
                                          <p:attrName>style.visibility</p:attrName>
                                        </p:attrNameLst>
                                      </p:cBhvr>
                                      <p:to>
                                        <p:strVal val="visible"/>
                                      </p:to>
                                    </p:set>
                                  </p:childTnLst>
                                </p:cTn>
                              </p:par>
                            </p:childTnLst>
                          </p:cTn>
                        </p:par>
                        <p:par>
                          <p:cTn id="33" fill="hold">
                            <p:stCondLst>
                              <p:cond delay="0"/>
                            </p:stCondLst>
                            <p:childTnLst>
                              <p:par>
                                <p:cTn id="34" presetClass="path" nodeType="afterEffect" presetSubtype="0" presetID="-1" grpId="8" accel="50000" decel="50000" fill="hold">
                                  <p:stCondLst>
                                    <p:cond delay="0"/>
                                  </p:stCondLst>
                                  <p:childTnLst>
                                    <p:animMotion path="M 0.000000 0.000000 L 0.000000 0.332870" origin="layout" pathEditMode="relative">
                                      <p:cBhvr>
                                        <p:cTn id="35" dur="2000" fill="hold"/>
                                        <p:tgtEl>
                                          <p:spTgt spid="352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5" grpId="1"/>
      <p:bldP build="whole" bldLvl="1" animBg="1" rev="0" advAuto="0" spid="3513" grpId="3"/>
      <p:bldP build="whole" bldLvl="1" animBg="1" rev="0" advAuto="0" spid="3523" grpId="7"/>
      <p:bldP build="whole" bldLvl="1" animBg="1" rev="0" advAuto="0" spid="3494" grpId="2"/>
      <p:bldP build="whole" bldLvl="1" animBg="1" rev="0" advAuto="0" spid="3514" grpId="6"/>
      <p:bldP build="whole" bldLvl="1" animBg="1" rev="0" advAuto="0" spid="3515" grpId="5"/>
      <p:bldP build="whole" bldLvl="1" animBg="1" rev="0" advAuto="0" spid="3506" grpId="4"/>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5" name="Shape 3525" descr="TextBox 1"/>
          <p:cNvSpPr/>
          <p:nvPr/>
        </p:nvSpPr>
        <p:spPr>
          <a:xfrm>
            <a:off x="177800" y="152260"/>
            <a:ext cx="8813800"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FFFF"/>
                </a:solidFill>
                <a:latin typeface="Arial"/>
                <a:ea typeface="Arial"/>
                <a:cs typeface="Arial"/>
                <a:sym typeface="Arial"/>
              </a:defRPr>
            </a:lvl1pPr>
          </a:lstStyle>
          <a:p>
            <a:pPr/>
            <a:r>
              <a:t>Reasons People Fall Through the System</a:t>
            </a:r>
          </a:p>
        </p:txBody>
      </p:sp>
      <p:sp>
        <p:nvSpPr>
          <p:cNvPr id="3526" name="Shape 3526" descr="TextBox 2"/>
          <p:cNvSpPr/>
          <p:nvPr/>
        </p:nvSpPr>
        <p:spPr>
          <a:xfrm>
            <a:off x="0" y="1127140"/>
            <a:ext cx="9144000" cy="44198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SzPct val="100000"/>
              <a:buAutoNum type="arabicPeriod" startAt="1"/>
              <a:defRPr b="1" sz="3600">
                <a:solidFill>
                  <a:srgbClr val="000000"/>
                </a:solidFill>
                <a:latin typeface="Trebuchet MS"/>
                <a:ea typeface="Trebuchet MS"/>
                <a:cs typeface="Trebuchet MS"/>
                <a:sym typeface="Trebuchet MS"/>
              </a:defRPr>
            </a:pPr>
            <a:r>
              <a:t>They lose sight of their goals.</a:t>
            </a:r>
          </a:p>
          <a:p>
            <a:pPr marL="457200" indent="-457200">
              <a:spcBef>
                <a:spcPts val="1200"/>
              </a:spcBef>
              <a:buSzPct val="100000"/>
              <a:buAutoNum type="arabicPeriod" startAt="2"/>
              <a:defRPr b="1" sz="3600">
                <a:solidFill>
                  <a:srgbClr val="000000"/>
                </a:solidFill>
                <a:latin typeface="Trebuchet MS"/>
                <a:ea typeface="Trebuchet MS"/>
                <a:cs typeface="Trebuchet MS"/>
                <a:sym typeface="Trebuchet MS"/>
              </a:defRPr>
            </a:pPr>
            <a:r>
              <a:t>They listen to the wrong people. (not coachable)</a:t>
            </a:r>
          </a:p>
          <a:p>
            <a:pPr marL="457200" indent="-457200">
              <a:spcBef>
                <a:spcPts val="1200"/>
              </a:spcBef>
              <a:buSzPct val="100000"/>
              <a:buAutoNum type="arabicPeriod" startAt="2"/>
              <a:defRPr b="1" sz="3600">
                <a:solidFill>
                  <a:srgbClr val="000000"/>
                </a:solidFill>
                <a:latin typeface="Arial"/>
                <a:ea typeface="Arial"/>
                <a:cs typeface="Arial"/>
                <a:sym typeface="Arial"/>
              </a:defRPr>
            </a:pPr>
            <a:r>
              <a:t>They fail to apply the proven PFS success system.</a:t>
            </a:r>
            <a:endParaRPr>
              <a:latin typeface="Trebuchet MS"/>
              <a:ea typeface="Trebuchet MS"/>
              <a:cs typeface="Trebuchet MS"/>
              <a:sym typeface="Trebuchet MS"/>
            </a:endParaRPr>
          </a:p>
          <a:p>
            <a:pPr marL="457200" indent="-457200">
              <a:spcBef>
                <a:spcPts val="1200"/>
              </a:spcBef>
              <a:buSzPct val="100000"/>
              <a:buAutoNum type="arabicPeriod" startAt="4"/>
              <a:defRPr b="1" sz="3600">
                <a:solidFill>
                  <a:srgbClr val="000000"/>
                </a:solidFill>
                <a:latin typeface="Trebuchet MS"/>
                <a:ea typeface="Trebuchet MS"/>
                <a:cs typeface="Trebuchet MS"/>
                <a:sym typeface="Trebuchet MS"/>
              </a:defRPr>
            </a:pPr>
            <a:r>
              <a:t>They quit too soon.</a:t>
            </a:r>
          </a:p>
          <a:p>
            <a:pPr marL="457200" indent="-457200">
              <a:spcBef>
                <a:spcPts val="1200"/>
              </a:spcBef>
              <a:buSzPct val="100000"/>
              <a:buAutoNum type="arabicPeriod" startAt="4"/>
              <a:defRPr b="1" sz="3600">
                <a:solidFill>
                  <a:srgbClr val="000000"/>
                </a:solidFill>
                <a:latin typeface="Arial"/>
                <a:ea typeface="Arial"/>
                <a:cs typeface="Arial"/>
                <a:sym typeface="Arial"/>
              </a:defRPr>
            </a:pPr>
            <a:r>
              <a:t>They don’t work hard enough.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526">
                                            <p:bg/>
                                          </p:spTgt>
                                        </p:tgtEl>
                                        <p:attrNameLst>
                                          <p:attrName>style.visibility</p:attrName>
                                        </p:attrNameLst>
                                      </p:cBhvr>
                                      <p:to>
                                        <p:strVal val="visible"/>
                                      </p:to>
                                    </p:set>
                                    <p:anim calcmode="lin" valueType="num">
                                      <p:cBhvr>
                                        <p:cTn id="7" dur="500" fill="hold"/>
                                        <p:tgtEl>
                                          <p:spTgt spid="3526">
                                            <p:bg/>
                                          </p:spTgt>
                                        </p:tgtEl>
                                        <p:attrNameLst>
                                          <p:attrName>ppt_x</p:attrName>
                                        </p:attrNameLst>
                                      </p:cBhvr>
                                      <p:tavLst>
                                        <p:tav tm="0">
                                          <p:val>
                                            <p:strVal val="#ppt_x"/>
                                          </p:val>
                                        </p:tav>
                                        <p:tav tm="100000">
                                          <p:val>
                                            <p:strVal val="#ppt_x"/>
                                          </p:val>
                                        </p:tav>
                                      </p:tavLst>
                                    </p:anim>
                                    <p:anim calcmode="lin" valueType="num">
                                      <p:cBhvr>
                                        <p:cTn id="8" dur="500" fill="hold"/>
                                        <p:tgtEl>
                                          <p:spTgt spid="352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526">
                                            <p:txEl>
                                              <p:pRg st="0" end="0"/>
                                            </p:txEl>
                                          </p:spTgt>
                                        </p:tgtEl>
                                        <p:attrNameLst>
                                          <p:attrName>style.visibility</p:attrName>
                                        </p:attrNameLst>
                                      </p:cBhvr>
                                      <p:to>
                                        <p:strVal val="visible"/>
                                      </p:to>
                                    </p:set>
                                    <p:anim calcmode="lin" valueType="num">
                                      <p:cBhvr>
                                        <p:cTn id="11" dur="500" fill="hold"/>
                                        <p:tgtEl>
                                          <p:spTgt spid="352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5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526">
                                            <p:txEl>
                                              <p:pRg st="1" end="1"/>
                                            </p:txEl>
                                          </p:spTgt>
                                        </p:tgtEl>
                                        <p:attrNameLst>
                                          <p:attrName>style.visibility</p:attrName>
                                        </p:attrNameLst>
                                      </p:cBhvr>
                                      <p:to>
                                        <p:strVal val="visible"/>
                                      </p:to>
                                    </p:set>
                                    <p:anim calcmode="lin" valueType="num">
                                      <p:cBhvr>
                                        <p:cTn id="17" dur="500" fill="hold"/>
                                        <p:tgtEl>
                                          <p:spTgt spid="352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5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526">
                                            <p:txEl>
                                              <p:pRg st="2" end="2"/>
                                            </p:txEl>
                                          </p:spTgt>
                                        </p:tgtEl>
                                        <p:attrNameLst>
                                          <p:attrName>style.visibility</p:attrName>
                                        </p:attrNameLst>
                                      </p:cBhvr>
                                      <p:to>
                                        <p:strVal val="visible"/>
                                      </p:to>
                                    </p:set>
                                    <p:anim calcmode="lin" valueType="num">
                                      <p:cBhvr>
                                        <p:cTn id="23" dur="500" fill="hold"/>
                                        <p:tgtEl>
                                          <p:spTgt spid="35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5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526">
                                            <p:txEl>
                                              <p:pRg st="3" end="3"/>
                                            </p:txEl>
                                          </p:spTgt>
                                        </p:tgtEl>
                                        <p:attrNameLst>
                                          <p:attrName>style.visibility</p:attrName>
                                        </p:attrNameLst>
                                      </p:cBhvr>
                                      <p:to>
                                        <p:strVal val="visible"/>
                                      </p:to>
                                    </p:set>
                                    <p:anim calcmode="lin" valueType="num">
                                      <p:cBhvr>
                                        <p:cTn id="29" dur="500" fill="hold"/>
                                        <p:tgtEl>
                                          <p:spTgt spid="3526">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5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526">
                                            <p:txEl>
                                              <p:pRg st="4" end="4"/>
                                            </p:txEl>
                                          </p:spTgt>
                                        </p:tgtEl>
                                        <p:attrNameLst>
                                          <p:attrName>style.visibility</p:attrName>
                                        </p:attrNameLst>
                                      </p:cBhvr>
                                      <p:to>
                                        <p:strVal val="visible"/>
                                      </p:to>
                                    </p:set>
                                    <p:anim calcmode="lin" valueType="num">
                                      <p:cBhvr>
                                        <p:cTn id="35" dur="500" fill="hold"/>
                                        <p:tgtEl>
                                          <p:spTgt spid="3526">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5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2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8" name="Shape 3528" descr="TextBox 1"/>
          <p:cNvSpPr/>
          <p:nvPr/>
        </p:nvSpPr>
        <p:spPr>
          <a:xfrm>
            <a:off x="177800" y="152260"/>
            <a:ext cx="8813800"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solidFill>
                  <a:srgbClr val="FFFFFF"/>
                </a:solidFill>
                <a:latin typeface="Arial"/>
                <a:ea typeface="Arial"/>
                <a:cs typeface="Arial"/>
                <a:sym typeface="Arial"/>
              </a:defRPr>
            </a:lvl1pPr>
          </a:lstStyle>
          <a:p>
            <a:pPr/>
            <a:r>
              <a:t>Reasons People Fall Through the System</a:t>
            </a:r>
          </a:p>
        </p:txBody>
      </p:sp>
      <p:sp>
        <p:nvSpPr>
          <p:cNvPr id="3529" name="Shape 3529" descr="TextBox 2"/>
          <p:cNvSpPr/>
          <p:nvPr/>
        </p:nvSpPr>
        <p:spPr>
          <a:xfrm>
            <a:off x="0" y="1095418"/>
            <a:ext cx="9144000" cy="461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200"/>
              </a:spcBef>
              <a:buSzPct val="100000"/>
              <a:buAutoNum type="arabicPeriod" startAt="1"/>
              <a:defRPr b="1" sz="3200">
                <a:solidFill>
                  <a:srgbClr val="000000"/>
                </a:solidFill>
                <a:latin typeface="Trebuchet MS"/>
                <a:ea typeface="Trebuchet MS"/>
                <a:cs typeface="Trebuchet MS"/>
                <a:sym typeface="Trebuchet MS"/>
              </a:defRPr>
            </a:pPr>
            <a:r>
              <a:t>We fail to keep their goals in front of them.</a:t>
            </a:r>
          </a:p>
          <a:p>
            <a:pPr marL="457200" indent="-457200">
              <a:spcBef>
                <a:spcPts val="1200"/>
              </a:spcBef>
              <a:buSzPct val="100000"/>
              <a:buAutoNum type="arabicPeriod" startAt="1"/>
              <a:defRPr b="1" sz="3200">
                <a:solidFill>
                  <a:srgbClr val="000000"/>
                </a:solidFill>
                <a:latin typeface="Trebuchet MS"/>
                <a:ea typeface="Trebuchet MS"/>
                <a:cs typeface="Trebuchet MS"/>
                <a:sym typeface="Trebuchet MS"/>
              </a:defRPr>
            </a:pPr>
            <a:r>
              <a:t>We fail to be the loudest voice in their head.</a:t>
            </a:r>
          </a:p>
          <a:p>
            <a:pPr marL="457200" indent="-457200">
              <a:spcBef>
                <a:spcPts val="1200"/>
              </a:spcBef>
              <a:buSzPct val="100000"/>
              <a:buAutoNum type="arabicPeriod" startAt="1"/>
              <a:defRPr b="1" sz="3200">
                <a:solidFill>
                  <a:srgbClr val="000000"/>
                </a:solidFill>
                <a:latin typeface="Trebuchet MS"/>
                <a:ea typeface="Trebuchet MS"/>
                <a:cs typeface="Trebuchet MS"/>
                <a:sym typeface="Trebuchet MS"/>
              </a:defRPr>
            </a:pPr>
            <a:r>
              <a:t>We fail to provide proper direction and instruction. i.e. teach the PFS proven success system.</a:t>
            </a:r>
          </a:p>
          <a:p>
            <a:pPr marL="457200" indent="-457200">
              <a:spcBef>
                <a:spcPts val="1200"/>
              </a:spcBef>
              <a:buSzPct val="100000"/>
              <a:buAutoNum type="arabicPeriod" startAt="1"/>
              <a:defRPr b="1" sz="3200">
                <a:solidFill>
                  <a:srgbClr val="000000"/>
                </a:solidFill>
                <a:latin typeface="Trebuchet MS"/>
                <a:ea typeface="Trebuchet MS"/>
                <a:cs typeface="Trebuchet MS"/>
                <a:sym typeface="Trebuchet MS"/>
              </a:defRPr>
            </a:pPr>
            <a:r>
              <a:t>We quit on them too soon.</a:t>
            </a:r>
          </a:p>
          <a:p>
            <a:pPr marL="457200" indent="-457200">
              <a:spcBef>
                <a:spcPts val="1200"/>
              </a:spcBef>
              <a:buSzPct val="100000"/>
              <a:buAutoNum type="arabicPeriod" startAt="1"/>
              <a:defRPr b="1" sz="3200">
                <a:solidFill>
                  <a:srgbClr val="000000"/>
                </a:solidFill>
                <a:latin typeface="Trebuchet MS"/>
                <a:ea typeface="Trebuchet MS"/>
                <a:cs typeface="Trebuchet MS"/>
                <a:sym typeface="Trebuchet MS"/>
              </a:defRPr>
            </a:pPr>
            <a:r>
              <a:t>We don’t work hard enough for them.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529">
                                            <p:bg/>
                                          </p:spTgt>
                                        </p:tgtEl>
                                        <p:attrNameLst>
                                          <p:attrName>style.visibility</p:attrName>
                                        </p:attrNameLst>
                                      </p:cBhvr>
                                      <p:to>
                                        <p:strVal val="visible"/>
                                      </p:to>
                                    </p:set>
                                    <p:anim calcmode="lin" valueType="num">
                                      <p:cBhvr>
                                        <p:cTn id="7" dur="500" fill="hold"/>
                                        <p:tgtEl>
                                          <p:spTgt spid="3529">
                                            <p:bg/>
                                          </p:spTgt>
                                        </p:tgtEl>
                                        <p:attrNameLst>
                                          <p:attrName>ppt_x</p:attrName>
                                        </p:attrNameLst>
                                      </p:cBhvr>
                                      <p:tavLst>
                                        <p:tav tm="0">
                                          <p:val>
                                            <p:strVal val="#ppt_x"/>
                                          </p:val>
                                        </p:tav>
                                        <p:tav tm="100000">
                                          <p:val>
                                            <p:strVal val="#ppt_x"/>
                                          </p:val>
                                        </p:tav>
                                      </p:tavLst>
                                    </p:anim>
                                    <p:anim calcmode="lin" valueType="num">
                                      <p:cBhvr>
                                        <p:cTn id="8" dur="500" fill="hold"/>
                                        <p:tgtEl>
                                          <p:spTgt spid="352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529">
                                            <p:txEl>
                                              <p:pRg st="0" end="0"/>
                                            </p:txEl>
                                          </p:spTgt>
                                        </p:tgtEl>
                                        <p:attrNameLst>
                                          <p:attrName>style.visibility</p:attrName>
                                        </p:attrNameLst>
                                      </p:cBhvr>
                                      <p:to>
                                        <p:strVal val="visible"/>
                                      </p:to>
                                    </p:set>
                                    <p:anim calcmode="lin" valueType="num">
                                      <p:cBhvr>
                                        <p:cTn id="11" dur="500" fill="hold"/>
                                        <p:tgtEl>
                                          <p:spTgt spid="352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5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529">
                                            <p:txEl>
                                              <p:pRg st="1" end="1"/>
                                            </p:txEl>
                                          </p:spTgt>
                                        </p:tgtEl>
                                        <p:attrNameLst>
                                          <p:attrName>style.visibility</p:attrName>
                                        </p:attrNameLst>
                                      </p:cBhvr>
                                      <p:to>
                                        <p:strVal val="visible"/>
                                      </p:to>
                                    </p:set>
                                    <p:anim calcmode="lin" valueType="num">
                                      <p:cBhvr>
                                        <p:cTn id="17" dur="500" fill="hold"/>
                                        <p:tgtEl>
                                          <p:spTgt spid="352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5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529">
                                            <p:txEl>
                                              <p:pRg st="2" end="2"/>
                                            </p:txEl>
                                          </p:spTgt>
                                        </p:tgtEl>
                                        <p:attrNameLst>
                                          <p:attrName>style.visibility</p:attrName>
                                        </p:attrNameLst>
                                      </p:cBhvr>
                                      <p:to>
                                        <p:strVal val="visible"/>
                                      </p:to>
                                    </p:set>
                                    <p:anim calcmode="lin" valueType="num">
                                      <p:cBhvr>
                                        <p:cTn id="23" dur="500" fill="hold"/>
                                        <p:tgtEl>
                                          <p:spTgt spid="352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5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529">
                                            <p:txEl>
                                              <p:pRg st="3" end="3"/>
                                            </p:txEl>
                                          </p:spTgt>
                                        </p:tgtEl>
                                        <p:attrNameLst>
                                          <p:attrName>style.visibility</p:attrName>
                                        </p:attrNameLst>
                                      </p:cBhvr>
                                      <p:to>
                                        <p:strVal val="visible"/>
                                      </p:to>
                                    </p:set>
                                    <p:anim calcmode="lin" valueType="num">
                                      <p:cBhvr>
                                        <p:cTn id="29" dur="500" fill="hold"/>
                                        <p:tgtEl>
                                          <p:spTgt spid="352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5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529">
                                            <p:txEl>
                                              <p:pRg st="4" end="4"/>
                                            </p:txEl>
                                          </p:spTgt>
                                        </p:tgtEl>
                                        <p:attrNameLst>
                                          <p:attrName>style.visibility</p:attrName>
                                        </p:attrNameLst>
                                      </p:cBhvr>
                                      <p:to>
                                        <p:strVal val="visible"/>
                                      </p:to>
                                    </p:set>
                                    <p:anim calcmode="lin" valueType="num">
                                      <p:cBhvr>
                                        <p:cTn id="35" dur="500" fill="hold"/>
                                        <p:tgtEl>
                                          <p:spTgt spid="352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5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529">
                                            <p:txEl>
                                              <p:pRg st="5" end="5"/>
                                            </p:txEl>
                                          </p:spTgt>
                                        </p:tgtEl>
                                        <p:attrNameLst>
                                          <p:attrName>style.visibility</p:attrName>
                                        </p:attrNameLst>
                                      </p:cBhvr>
                                      <p:to>
                                        <p:strVal val="visible"/>
                                      </p:to>
                                    </p:set>
                                    <p:anim calcmode="lin" valueType="num">
                                      <p:cBhvr>
                                        <p:cTn id="41" dur="500" fill="hold"/>
                                        <p:tgtEl>
                                          <p:spTgt spid="352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5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29"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1" name="Shape 3531" descr="Title 1"/>
          <p:cNvSpPr/>
          <p:nvPr>
            <p:ph type="title"/>
          </p:nvPr>
        </p:nvSpPr>
        <p:spPr>
          <a:xfrm>
            <a:off x="-1" y="1"/>
            <a:ext cx="7449047" cy="838201"/>
          </a:xfrm>
          <a:prstGeom prst="rect">
            <a:avLst/>
          </a:prstGeom>
        </p:spPr>
        <p:txBody>
          <a:bodyPr/>
          <a:lstStyle>
            <a:lvl1pPr algn="ctr" defTabSz="868680">
              <a:defRPr b="1" spc="-190" sz="4180">
                <a:ln w="8596">
                  <a:solidFill>
                    <a:srgbClr val="DFDFDF"/>
                  </a:solidFill>
                </a:ln>
                <a:effectLst>
                  <a:outerShdw sx="100000" sy="100000" kx="0" ky="0" algn="b" rotWithShape="0" blurRad="36195" dist="0" dir="0">
                    <a:srgbClr val="000000">
                      <a:alpha val="25000"/>
                    </a:srgbClr>
                  </a:outerShdw>
                </a:effectLst>
              </a:defRPr>
            </a:lvl1pPr>
          </a:lstStyle>
          <a:p>
            <a:pPr/>
            <a:r>
              <a:t>Building Your Primerica Business</a:t>
            </a:r>
          </a:p>
        </p:txBody>
      </p:sp>
      <p:sp>
        <p:nvSpPr>
          <p:cNvPr id="3532" name="Shape 3532"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33" name="Shape 3533" descr="Rectangle 3"/>
          <p:cNvSpPr/>
          <p:nvPr/>
        </p:nvSpPr>
        <p:spPr>
          <a:xfrm>
            <a:off x="0" y="988242"/>
            <a:ext cx="9144000"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atin typeface="Arial Black"/>
                <a:ea typeface="Arial Black"/>
                <a:cs typeface="Arial Black"/>
                <a:sym typeface="Arial Black"/>
              </a:defRPr>
            </a:lvl1pPr>
          </a:lstStyle>
          <a:p>
            <a:pPr/>
            <a:r>
              <a:t>Bird Dog Theory</a:t>
            </a:r>
          </a:p>
        </p:txBody>
      </p:sp>
      <p:pic>
        <p:nvPicPr>
          <p:cNvPr id="3534" name="image40.png" descr="Picture 3"/>
          <p:cNvPicPr>
            <a:picLocks noChangeAspect="1"/>
          </p:cNvPicPr>
          <p:nvPr/>
        </p:nvPicPr>
        <p:blipFill>
          <a:blip r:embed="rId2">
            <a:extLst/>
          </a:blip>
          <a:stretch>
            <a:fillRect/>
          </a:stretch>
        </p:blipFill>
        <p:spPr>
          <a:xfrm>
            <a:off x="4800600" y="3124200"/>
            <a:ext cx="3505200" cy="2628900"/>
          </a:xfrm>
          <a:prstGeom prst="rect">
            <a:avLst/>
          </a:prstGeom>
          <a:ln w="12700">
            <a:miter lim="400000"/>
          </a:ln>
        </p:spPr>
      </p:pic>
      <p:pic>
        <p:nvPicPr>
          <p:cNvPr id="3535" name="image41.png" descr="Picture 4"/>
          <p:cNvPicPr>
            <a:picLocks noChangeAspect="1"/>
          </p:cNvPicPr>
          <p:nvPr/>
        </p:nvPicPr>
        <p:blipFill>
          <a:blip r:embed="rId3">
            <a:extLst/>
          </a:blip>
          <a:stretch>
            <a:fillRect/>
          </a:stretch>
        </p:blipFill>
        <p:spPr>
          <a:xfrm>
            <a:off x="457200" y="2209800"/>
            <a:ext cx="3584575" cy="32131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3534"/>
                                        </p:tgtEl>
                                        <p:attrNameLst>
                                          <p:attrName>style.visibility</p:attrName>
                                        </p:attrNameLst>
                                      </p:cBhvr>
                                      <p:to>
                                        <p:strVal val="visible"/>
                                      </p:to>
                                    </p:set>
                                    <p:animEffect filter="blinds(horizontal)" transition="in">
                                      <p:cBhvr>
                                        <p:cTn id="7" dur="500"/>
                                        <p:tgtEl>
                                          <p:spTgt spid="3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3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7" name="Shape 3537" descr="Title 1"/>
          <p:cNvSpPr/>
          <p:nvPr>
            <p:ph type="title"/>
          </p:nvPr>
        </p:nvSpPr>
        <p:spPr>
          <a:xfrm>
            <a:off x="-1" y="1"/>
            <a:ext cx="7449047" cy="838201"/>
          </a:xfrm>
          <a:prstGeom prst="rect">
            <a:avLst/>
          </a:prstGeom>
        </p:spPr>
        <p:txBody>
          <a:bodyPr/>
          <a:lstStyle>
            <a:lvl1pPr algn="ctr" defTabSz="868680">
              <a:defRPr b="1" spc="-190" sz="4180">
                <a:ln w="8596">
                  <a:solidFill>
                    <a:srgbClr val="DFDFDF"/>
                  </a:solidFill>
                </a:ln>
                <a:effectLst>
                  <a:outerShdw sx="100000" sy="100000" kx="0" ky="0" algn="b" rotWithShape="0" blurRad="36195" dist="0" dir="0">
                    <a:srgbClr val="000000">
                      <a:alpha val="25000"/>
                    </a:srgbClr>
                  </a:outerShdw>
                </a:effectLst>
              </a:defRPr>
            </a:lvl1pPr>
          </a:lstStyle>
          <a:p>
            <a:pPr/>
            <a:r>
              <a:t>Building Your Primerica Business</a:t>
            </a:r>
          </a:p>
        </p:txBody>
      </p:sp>
      <p:sp>
        <p:nvSpPr>
          <p:cNvPr id="3538" name="Shape 3538"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39" name="Shape 3539" descr="Rectangle 3"/>
          <p:cNvSpPr/>
          <p:nvPr/>
        </p:nvSpPr>
        <p:spPr>
          <a:xfrm>
            <a:off x="0" y="988242"/>
            <a:ext cx="9144000"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atin typeface="Arial Black"/>
                <a:ea typeface="Arial Black"/>
                <a:cs typeface="Arial Black"/>
                <a:sym typeface="Arial Black"/>
              </a:defRPr>
            </a:lvl1pPr>
          </a:lstStyle>
          <a:p>
            <a:pPr/>
            <a:r>
              <a:t>Bird Dog Theory</a:t>
            </a:r>
          </a:p>
        </p:txBody>
      </p:sp>
      <p:pic>
        <p:nvPicPr>
          <p:cNvPr id="3540" name="image40.png" descr="Picture 3"/>
          <p:cNvPicPr>
            <a:picLocks noChangeAspect="1"/>
          </p:cNvPicPr>
          <p:nvPr/>
        </p:nvPicPr>
        <p:blipFill>
          <a:blip r:embed="rId2">
            <a:extLst/>
          </a:blip>
          <a:stretch>
            <a:fillRect/>
          </a:stretch>
        </p:blipFill>
        <p:spPr>
          <a:xfrm>
            <a:off x="5181600" y="1447800"/>
            <a:ext cx="2286000" cy="1714500"/>
          </a:xfrm>
          <a:prstGeom prst="rect">
            <a:avLst/>
          </a:prstGeom>
          <a:ln w="12700">
            <a:miter lim="400000"/>
          </a:ln>
        </p:spPr>
      </p:pic>
      <p:pic>
        <p:nvPicPr>
          <p:cNvPr id="3541" name="image41.png" descr="Picture 4"/>
          <p:cNvPicPr>
            <a:picLocks noChangeAspect="1"/>
          </p:cNvPicPr>
          <p:nvPr/>
        </p:nvPicPr>
        <p:blipFill>
          <a:blip r:embed="rId3">
            <a:extLst/>
          </a:blip>
          <a:stretch>
            <a:fillRect/>
          </a:stretch>
        </p:blipFill>
        <p:spPr>
          <a:xfrm>
            <a:off x="457200" y="2209800"/>
            <a:ext cx="3584575" cy="3213100"/>
          </a:xfrm>
          <a:prstGeom prst="rect">
            <a:avLst/>
          </a:prstGeom>
          <a:ln w="12700">
            <a:miter lim="400000"/>
          </a:ln>
        </p:spPr>
      </p:pic>
      <p:pic>
        <p:nvPicPr>
          <p:cNvPr id="3542" name="image40.png" descr="Picture 5"/>
          <p:cNvPicPr>
            <a:picLocks noChangeAspect="1"/>
          </p:cNvPicPr>
          <p:nvPr/>
        </p:nvPicPr>
        <p:blipFill>
          <a:blip r:embed="rId2">
            <a:extLst/>
          </a:blip>
          <a:stretch>
            <a:fillRect/>
          </a:stretch>
        </p:blipFill>
        <p:spPr>
          <a:xfrm>
            <a:off x="5105400" y="3200400"/>
            <a:ext cx="2286000" cy="1714500"/>
          </a:xfrm>
          <a:prstGeom prst="rect">
            <a:avLst/>
          </a:prstGeom>
          <a:ln w="12700">
            <a:miter lim="400000"/>
          </a:ln>
        </p:spPr>
      </p:pic>
      <p:pic>
        <p:nvPicPr>
          <p:cNvPr id="3543" name="image40.png" descr="Picture 6"/>
          <p:cNvPicPr>
            <a:picLocks noChangeAspect="1"/>
          </p:cNvPicPr>
          <p:nvPr/>
        </p:nvPicPr>
        <p:blipFill>
          <a:blip r:embed="rId2">
            <a:extLst/>
          </a:blip>
          <a:stretch>
            <a:fillRect/>
          </a:stretch>
        </p:blipFill>
        <p:spPr>
          <a:xfrm>
            <a:off x="5029200" y="5143500"/>
            <a:ext cx="2286000" cy="17145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3540"/>
                                        </p:tgtEl>
                                        <p:attrNameLst>
                                          <p:attrName>style.visibility</p:attrName>
                                        </p:attrNameLst>
                                      </p:cBhvr>
                                      <p:to>
                                        <p:strVal val="visible"/>
                                      </p:to>
                                    </p:set>
                                    <p:animEffect filter="blinds(horizontal)" transition="in">
                                      <p:cBhvr>
                                        <p:cTn id="7" dur="500"/>
                                        <p:tgtEl>
                                          <p:spTgt spid="3540"/>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3542"/>
                                        </p:tgtEl>
                                        <p:attrNameLst>
                                          <p:attrName>style.visibility</p:attrName>
                                        </p:attrNameLst>
                                      </p:cBhvr>
                                      <p:to>
                                        <p:strVal val="visible"/>
                                      </p:to>
                                    </p:set>
                                    <p:animEffect filter="blinds(horizontal)" transition="in">
                                      <p:cBhvr>
                                        <p:cTn id="11" dur="500"/>
                                        <p:tgtEl>
                                          <p:spTgt spid="3542"/>
                                        </p:tgtEl>
                                      </p:cBhvr>
                                    </p:animEffect>
                                  </p:childTnLst>
                                </p:cTn>
                              </p:par>
                            </p:childTnLst>
                          </p:cTn>
                        </p:par>
                        <p:par>
                          <p:cTn id="12" fill="hold">
                            <p:stCondLst>
                              <p:cond delay="1000"/>
                            </p:stCondLst>
                            <p:childTnLst>
                              <p:par>
                                <p:cTn id="13" presetClass="entr" nodeType="afterEffect" presetSubtype="10" presetID="3" grpId="3" fill="hold">
                                  <p:stCondLst>
                                    <p:cond delay="0"/>
                                  </p:stCondLst>
                                  <p:iterate type="el" backwards="0">
                                    <p:tmAbs val="0"/>
                                  </p:iterate>
                                  <p:childTnLst>
                                    <p:set>
                                      <p:cBhvr>
                                        <p:cTn id="14" fill="hold"/>
                                        <p:tgtEl>
                                          <p:spTgt spid="3543"/>
                                        </p:tgtEl>
                                        <p:attrNameLst>
                                          <p:attrName>style.visibility</p:attrName>
                                        </p:attrNameLst>
                                      </p:cBhvr>
                                      <p:to>
                                        <p:strVal val="visible"/>
                                      </p:to>
                                    </p:set>
                                    <p:animEffect filter="blinds(horizontal)" transition="in">
                                      <p:cBhvr>
                                        <p:cTn id="15" dur="500"/>
                                        <p:tgtEl>
                                          <p:spTgt spid="3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2" grpId="2"/>
      <p:bldP build="whole" bldLvl="1" animBg="1" rev="0" advAuto="0" spid="3540" grpId="1"/>
      <p:bldP build="whole" bldLvl="1" animBg="1" rev="0" advAuto="0" spid="3543"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5" name="Shape 3545" descr="Title 1"/>
          <p:cNvSpPr/>
          <p:nvPr>
            <p:ph type="title"/>
          </p:nvPr>
        </p:nvSpPr>
        <p:spPr>
          <a:xfrm>
            <a:off x="-1" y="1"/>
            <a:ext cx="7449047" cy="838201"/>
          </a:xfrm>
          <a:prstGeom prst="rect">
            <a:avLst/>
          </a:prstGeom>
        </p:spPr>
        <p:txBody>
          <a:bodyPr/>
          <a:lstStyle>
            <a:lvl1pPr algn="ctr" defTabSz="868680">
              <a:defRPr b="1" spc="-190" sz="4180">
                <a:ln w="8596">
                  <a:solidFill>
                    <a:srgbClr val="DFDFDF"/>
                  </a:solidFill>
                </a:ln>
                <a:effectLst>
                  <a:outerShdw sx="100000" sy="100000" kx="0" ky="0" algn="b" rotWithShape="0" blurRad="36195" dist="0" dir="0">
                    <a:srgbClr val="000000">
                      <a:alpha val="25000"/>
                    </a:srgbClr>
                  </a:outerShdw>
                </a:effectLst>
              </a:defRPr>
            </a:lvl1pPr>
          </a:lstStyle>
          <a:p>
            <a:pPr/>
            <a:r>
              <a:t>Building Your Primerica Business</a:t>
            </a:r>
          </a:p>
        </p:txBody>
      </p:sp>
      <p:sp>
        <p:nvSpPr>
          <p:cNvPr id="3546" name="Shape 3546"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47" name="Shape 3547" descr="Rectangle 3"/>
          <p:cNvSpPr/>
          <p:nvPr/>
        </p:nvSpPr>
        <p:spPr>
          <a:xfrm>
            <a:off x="0" y="988242"/>
            <a:ext cx="9144000"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atin typeface="Arial Black"/>
                <a:ea typeface="Arial Black"/>
                <a:cs typeface="Arial Black"/>
                <a:sym typeface="Arial Black"/>
              </a:defRPr>
            </a:lvl1pPr>
          </a:lstStyle>
          <a:p>
            <a:pPr/>
            <a:r>
              <a:t>Bird Dog Theory</a:t>
            </a:r>
          </a:p>
        </p:txBody>
      </p:sp>
      <p:pic>
        <p:nvPicPr>
          <p:cNvPr id="3548" name="image42.png" descr="Picture 3"/>
          <p:cNvPicPr>
            <a:picLocks noChangeAspect="1"/>
          </p:cNvPicPr>
          <p:nvPr/>
        </p:nvPicPr>
        <p:blipFill>
          <a:blip r:embed="rId2">
            <a:extLst/>
          </a:blip>
          <a:stretch>
            <a:fillRect/>
          </a:stretch>
        </p:blipFill>
        <p:spPr>
          <a:xfrm>
            <a:off x="1524000" y="1524000"/>
            <a:ext cx="1390650" cy="1246188"/>
          </a:xfrm>
          <a:prstGeom prst="rect">
            <a:avLst/>
          </a:prstGeom>
          <a:ln w="12700">
            <a:miter lim="400000"/>
          </a:ln>
        </p:spPr>
      </p:pic>
      <p:pic>
        <p:nvPicPr>
          <p:cNvPr id="3549" name="image42.png" descr="Picture 4"/>
          <p:cNvPicPr>
            <a:picLocks noChangeAspect="1"/>
          </p:cNvPicPr>
          <p:nvPr/>
        </p:nvPicPr>
        <p:blipFill>
          <a:blip r:embed="rId2">
            <a:extLst/>
          </a:blip>
          <a:stretch>
            <a:fillRect/>
          </a:stretch>
        </p:blipFill>
        <p:spPr>
          <a:xfrm>
            <a:off x="1524000" y="5029200"/>
            <a:ext cx="1390650" cy="1246188"/>
          </a:xfrm>
          <a:prstGeom prst="rect">
            <a:avLst/>
          </a:prstGeom>
          <a:ln w="12700">
            <a:miter lim="400000"/>
          </a:ln>
        </p:spPr>
      </p:pic>
      <p:pic>
        <p:nvPicPr>
          <p:cNvPr id="3550" name="image42.png" descr="Picture 5"/>
          <p:cNvPicPr>
            <a:picLocks noChangeAspect="1"/>
          </p:cNvPicPr>
          <p:nvPr/>
        </p:nvPicPr>
        <p:blipFill>
          <a:blip r:embed="rId2">
            <a:extLst/>
          </a:blip>
          <a:stretch>
            <a:fillRect/>
          </a:stretch>
        </p:blipFill>
        <p:spPr>
          <a:xfrm>
            <a:off x="2057400" y="3200400"/>
            <a:ext cx="1390650" cy="1246188"/>
          </a:xfrm>
          <a:prstGeom prst="rect">
            <a:avLst/>
          </a:prstGeom>
          <a:ln w="12700">
            <a:miter lim="400000"/>
          </a:ln>
        </p:spPr>
      </p:pic>
      <p:pic>
        <p:nvPicPr>
          <p:cNvPr id="3551" name="image40.png" descr="Picture 6"/>
          <p:cNvPicPr>
            <a:picLocks noChangeAspect="1"/>
          </p:cNvPicPr>
          <p:nvPr/>
        </p:nvPicPr>
        <p:blipFill>
          <a:blip r:embed="rId3">
            <a:extLst/>
          </a:blip>
          <a:stretch>
            <a:fillRect/>
          </a:stretch>
        </p:blipFill>
        <p:spPr>
          <a:xfrm>
            <a:off x="3352800" y="1524000"/>
            <a:ext cx="1463675" cy="1095375"/>
          </a:xfrm>
          <a:prstGeom prst="rect">
            <a:avLst/>
          </a:prstGeom>
          <a:ln w="12700">
            <a:miter lim="400000"/>
          </a:ln>
        </p:spPr>
      </p:pic>
      <p:pic>
        <p:nvPicPr>
          <p:cNvPr id="3552" name="image40.png" descr="Picture 7"/>
          <p:cNvPicPr>
            <a:picLocks noChangeAspect="1"/>
          </p:cNvPicPr>
          <p:nvPr/>
        </p:nvPicPr>
        <p:blipFill>
          <a:blip r:embed="rId3">
            <a:extLst/>
          </a:blip>
          <a:stretch>
            <a:fillRect/>
          </a:stretch>
        </p:blipFill>
        <p:spPr>
          <a:xfrm>
            <a:off x="3840162" y="2590800"/>
            <a:ext cx="1463676" cy="1095375"/>
          </a:xfrm>
          <a:prstGeom prst="rect">
            <a:avLst/>
          </a:prstGeom>
          <a:ln w="12700">
            <a:miter lim="400000"/>
          </a:ln>
        </p:spPr>
      </p:pic>
      <p:pic>
        <p:nvPicPr>
          <p:cNvPr id="3553" name="image40.png" descr="Picture 8"/>
          <p:cNvPicPr>
            <a:picLocks noChangeAspect="1"/>
          </p:cNvPicPr>
          <p:nvPr/>
        </p:nvPicPr>
        <p:blipFill>
          <a:blip r:embed="rId3">
            <a:extLst/>
          </a:blip>
          <a:stretch>
            <a:fillRect/>
          </a:stretch>
        </p:blipFill>
        <p:spPr>
          <a:xfrm>
            <a:off x="3840162" y="4114800"/>
            <a:ext cx="1463676" cy="1095375"/>
          </a:xfrm>
          <a:prstGeom prst="rect">
            <a:avLst/>
          </a:prstGeom>
          <a:ln w="12700">
            <a:miter lim="400000"/>
          </a:ln>
        </p:spPr>
      </p:pic>
      <p:pic>
        <p:nvPicPr>
          <p:cNvPr id="3554" name="image40.png" descr="Picture 9"/>
          <p:cNvPicPr>
            <a:picLocks noChangeAspect="1"/>
          </p:cNvPicPr>
          <p:nvPr/>
        </p:nvPicPr>
        <p:blipFill>
          <a:blip r:embed="rId3">
            <a:extLst/>
          </a:blip>
          <a:stretch>
            <a:fillRect/>
          </a:stretch>
        </p:blipFill>
        <p:spPr>
          <a:xfrm>
            <a:off x="6629400" y="4038600"/>
            <a:ext cx="1463675" cy="1095375"/>
          </a:xfrm>
          <a:prstGeom prst="rect">
            <a:avLst/>
          </a:prstGeom>
          <a:ln w="12700">
            <a:miter lim="400000"/>
          </a:ln>
        </p:spPr>
      </p:pic>
      <p:pic>
        <p:nvPicPr>
          <p:cNvPr id="3555" name="image40.png" descr="Picture 10"/>
          <p:cNvPicPr>
            <a:picLocks noChangeAspect="1"/>
          </p:cNvPicPr>
          <p:nvPr/>
        </p:nvPicPr>
        <p:blipFill>
          <a:blip r:embed="rId3">
            <a:extLst/>
          </a:blip>
          <a:stretch>
            <a:fillRect/>
          </a:stretch>
        </p:blipFill>
        <p:spPr>
          <a:xfrm>
            <a:off x="6705600" y="1600200"/>
            <a:ext cx="1463675" cy="1095375"/>
          </a:xfrm>
          <a:prstGeom prst="rect">
            <a:avLst/>
          </a:prstGeom>
          <a:ln w="12700">
            <a:miter lim="400000"/>
          </a:ln>
        </p:spPr>
      </p:pic>
      <p:pic>
        <p:nvPicPr>
          <p:cNvPr id="3556" name="image40.png" descr="Picture 11"/>
          <p:cNvPicPr>
            <a:picLocks noChangeAspect="1"/>
          </p:cNvPicPr>
          <p:nvPr/>
        </p:nvPicPr>
        <p:blipFill>
          <a:blip r:embed="rId3">
            <a:extLst/>
          </a:blip>
          <a:stretch>
            <a:fillRect/>
          </a:stretch>
        </p:blipFill>
        <p:spPr>
          <a:xfrm>
            <a:off x="6019800" y="2881313"/>
            <a:ext cx="1463675" cy="1095376"/>
          </a:xfrm>
          <a:prstGeom prst="rect">
            <a:avLst/>
          </a:prstGeom>
          <a:ln w="12700">
            <a:miter lim="400000"/>
          </a:ln>
        </p:spPr>
      </p:pic>
      <p:pic>
        <p:nvPicPr>
          <p:cNvPr id="3557" name="image40.png" descr="Picture 12"/>
          <p:cNvPicPr>
            <a:picLocks noChangeAspect="1"/>
          </p:cNvPicPr>
          <p:nvPr/>
        </p:nvPicPr>
        <p:blipFill>
          <a:blip r:embed="rId3">
            <a:extLst/>
          </a:blip>
          <a:stretch>
            <a:fillRect/>
          </a:stretch>
        </p:blipFill>
        <p:spPr>
          <a:xfrm>
            <a:off x="6019800" y="5334000"/>
            <a:ext cx="1463675" cy="1095375"/>
          </a:xfrm>
          <a:prstGeom prst="rect">
            <a:avLst/>
          </a:prstGeom>
          <a:ln w="12700">
            <a:miter lim="400000"/>
          </a:ln>
        </p:spPr>
      </p:pic>
      <p:pic>
        <p:nvPicPr>
          <p:cNvPr id="3558" name="image40.png" descr="Picture 13"/>
          <p:cNvPicPr>
            <a:picLocks noChangeAspect="1"/>
          </p:cNvPicPr>
          <p:nvPr/>
        </p:nvPicPr>
        <p:blipFill>
          <a:blip r:embed="rId3">
            <a:extLst/>
          </a:blip>
          <a:stretch>
            <a:fillRect/>
          </a:stretch>
        </p:blipFill>
        <p:spPr>
          <a:xfrm>
            <a:off x="2819400" y="5486400"/>
            <a:ext cx="1463675" cy="1095375"/>
          </a:xfrm>
          <a:prstGeom prst="rect">
            <a:avLst/>
          </a:prstGeom>
          <a:ln w="12700">
            <a:miter lim="400000"/>
          </a:ln>
        </p:spPr>
      </p:pic>
      <p:pic>
        <p:nvPicPr>
          <p:cNvPr id="3559" name="image40.png" descr="Picture 14"/>
          <p:cNvPicPr>
            <a:picLocks noChangeAspect="1"/>
          </p:cNvPicPr>
          <p:nvPr/>
        </p:nvPicPr>
        <p:blipFill>
          <a:blip r:embed="rId3">
            <a:extLst/>
          </a:blip>
          <a:stretch>
            <a:fillRect/>
          </a:stretch>
        </p:blipFill>
        <p:spPr>
          <a:xfrm>
            <a:off x="5105400" y="1524000"/>
            <a:ext cx="1463675" cy="1095375"/>
          </a:xfrm>
          <a:prstGeom prst="rect">
            <a:avLst/>
          </a:prstGeom>
          <a:ln w="12700">
            <a:miter lim="400000"/>
          </a:ln>
        </p:spPr>
      </p:pic>
      <p:pic>
        <p:nvPicPr>
          <p:cNvPr id="3560" name="image40.png" descr="Picture 15"/>
          <p:cNvPicPr>
            <a:picLocks noChangeAspect="1"/>
          </p:cNvPicPr>
          <p:nvPr/>
        </p:nvPicPr>
        <p:blipFill>
          <a:blip r:embed="rId3">
            <a:extLst/>
          </a:blip>
          <a:stretch>
            <a:fillRect/>
          </a:stretch>
        </p:blipFill>
        <p:spPr>
          <a:xfrm>
            <a:off x="4953000" y="4724400"/>
            <a:ext cx="1463675" cy="109537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3551"/>
                                        </p:tgtEl>
                                        <p:attrNameLst>
                                          <p:attrName>style.visibility</p:attrName>
                                        </p:attrNameLst>
                                      </p:cBhvr>
                                      <p:to>
                                        <p:strVal val="visible"/>
                                      </p:to>
                                    </p:set>
                                    <p:animEffect filter="blinds(horizontal)" transition="in">
                                      <p:cBhvr>
                                        <p:cTn id="7" dur="500"/>
                                        <p:tgtEl>
                                          <p:spTgt spid="3551"/>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3559"/>
                                        </p:tgtEl>
                                        <p:attrNameLst>
                                          <p:attrName>style.visibility</p:attrName>
                                        </p:attrNameLst>
                                      </p:cBhvr>
                                      <p:to>
                                        <p:strVal val="visible"/>
                                      </p:to>
                                    </p:set>
                                    <p:animEffect filter="blinds(horizontal)" transition="in">
                                      <p:cBhvr>
                                        <p:cTn id="11" dur="500"/>
                                        <p:tgtEl>
                                          <p:spTgt spid="3559"/>
                                        </p:tgtEl>
                                      </p:cBhvr>
                                    </p:animEffect>
                                  </p:childTnLst>
                                </p:cTn>
                              </p:par>
                            </p:childTnLst>
                          </p:cTn>
                        </p:par>
                        <p:par>
                          <p:cTn id="12" fill="hold">
                            <p:stCondLst>
                              <p:cond delay="1000"/>
                            </p:stCondLst>
                            <p:childTnLst>
                              <p:par>
                                <p:cTn id="13" presetClass="entr" nodeType="afterEffect" presetSubtype="10" presetID="3" grpId="3" fill="hold">
                                  <p:stCondLst>
                                    <p:cond delay="0"/>
                                  </p:stCondLst>
                                  <p:iterate type="el" backwards="0">
                                    <p:tmAbs val="0"/>
                                  </p:iterate>
                                  <p:childTnLst>
                                    <p:set>
                                      <p:cBhvr>
                                        <p:cTn id="14" fill="hold"/>
                                        <p:tgtEl>
                                          <p:spTgt spid="3555"/>
                                        </p:tgtEl>
                                        <p:attrNameLst>
                                          <p:attrName>style.visibility</p:attrName>
                                        </p:attrNameLst>
                                      </p:cBhvr>
                                      <p:to>
                                        <p:strVal val="visible"/>
                                      </p:to>
                                    </p:set>
                                    <p:animEffect filter="blinds(horizontal)" transition="in">
                                      <p:cBhvr>
                                        <p:cTn id="15" dur="500"/>
                                        <p:tgtEl>
                                          <p:spTgt spid="3555"/>
                                        </p:tgtEl>
                                      </p:cBhvr>
                                    </p:animEffect>
                                  </p:childTnLst>
                                </p:cTn>
                              </p:par>
                            </p:childTnLst>
                          </p:cTn>
                        </p:par>
                        <p:par>
                          <p:cTn id="16" fill="hold">
                            <p:stCondLst>
                              <p:cond delay="1500"/>
                            </p:stCondLst>
                            <p:childTnLst>
                              <p:par>
                                <p:cTn id="17" presetClass="entr" nodeType="afterEffect" presetSubtype="10" presetID="3" grpId="4" fill="hold">
                                  <p:stCondLst>
                                    <p:cond delay="0"/>
                                  </p:stCondLst>
                                  <p:iterate type="el" backwards="0">
                                    <p:tmAbs val="0"/>
                                  </p:iterate>
                                  <p:childTnLst>
                                    <p:set>
                                      <p:cBhvr>
                                        <p:cTn id="18" fill="hold"/>
                                        <p:tgtEl>
                                          <p:spTgt spid="3552"/>
                                        </p:tgtEl>
                                        <p:attrNameLst>
                                          <p:attrName>style.visibility</p:attrName>
                                        </p:attrNameLst>
                                      </p:cBhvr>
                                      <p:to>
                                        <p:strVal val="visible"/>
                                      </p:to>
                                    </p:set>
                                    <p:animEffect filter="blinds(horizontal)" transition="in">
                                      <p:cBhvr>
                                        <p:cTn id="19" dur="500"/>
                                        <p:tgtEl>
                                          <p:spTgt spid="3552"/>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0" presetID="3" grpId="5" fill="hold">
                                  <p:stCondLst>
                                    <p:cond delay="0"/>
                                  </p:stCondLst>
                                  <p:iterate type="el" backwards="0">
                                    <p:tmAbs val="0"/>
                                  </p:iterate>
                                  <p:childTnLst>
                                    <p:set>
                                      <p:cBhvr>
                                        <p:cTn id="23" fill="hold"/>
                                        <p:tgtEl>
                                          <p:spTgt spid="3550"/>
                                        </p:tgtEl>
                                        <p:attrNameLst>
                                          <p:attrName>style.visibility</p:attrName>
                                        </p:attrNameLst>
                                      </p:cBhvr>
                                      <p:to>
                                        <p:strVal val="visible"/>
                                      </p:to>
                                    </p:set>
                                    <p:animEffect filter="blinds(horizontal)" transition="in">
                                      <p:cBhvr>
                                        <p:cTn id="24" dur="500"/>
                                        <p:tgtEl>
                                          <p:spTgt spid="3550"/>
                                        </p:tgtEl>
                                      </p:cBhvr>
                                    </p:animEffect>
                                  </p:childTnLst>
                                </p:cTn>
                              </p:par>
                            </p:childTnLst>
                          </p:cTn>
                        </p:par>
                        <p:par>
                          <p:cTn id="25" fill="hold">
                            <p:stCondLst>
                              <p:cond delay="500"/>
                            </p:stCondLst>
                            <p:childTnLst>
                              <p:par>
                                <p:cTn id="26" presetClass="entr" nodeType="afterEffect" presetSubtype="10" presetID="3" grpId="6" fill="hold">
                                  <p:stCondLst>
                                    <p:cond delay="0"/>
                                  </p:stCondLst>
                                  <p:iterate type="el" backwards="0">
                                    <p:tmAbs val="0"/>
                                  </p:iterate>
                                  <p:childTnLst>
                                    <p:set>
                                      <p:cBhvr>
                                        <p:cTn id="27" fill="hold"/>
                                        <p:tgtEl>
                                          <p:spTgt spid="3553"/>
                                        </p:tgtEl>
                                        <p:attrNameLst>
                                          <p:attrName>style.visibility</p:attrName>
                                        </p:attrNameLst>
                                      </p:cBhvr>
                                      <p:to>
                                        <p:strVal val="visible"/>
                                      </p:to>
                                    </p:set>
                                    <p:animEffect filter="blinds(horizontal)" transition="in">
                                      <p:cBhvr>
                                        <p:cTn id="28" dur="500"/>
                                        <p:tgtEl>
                                          <p:spTgt spid="3553"/>
                                        </p:tgtEl>
                                      </p:cBhvr>
                                    </p:animEffect>
                                  </p:childTnLst>
                                </p:cTn>
                              </p:par>
                            </p:childTnLst>
                          </p:cTn>
                        </p:par>
                        <p:par>
                          <p:cTn id="29" fill="hold">
                            <p:stCondLst>
                              <p:cond delay="1000"/>
                            </p:stCondLst>
                            <p:childTnLst>
                              <p:par>
                                <p:cTn id="30" presetClass="entr" nodeType="afterEffect" presetSubtype="10" presetID="3" grpId="7" fill="hold">
                                  <p:stCondLst>
                                    <p:cond delay="0"/>
                                  </p:stCondLst>
                                  <p:iterate type="el" backwards="0">
                                    <p:tmAbs val="0"/>
                                  </p:iterate>
                                  <p:childTnLst>
                                    <p:set>
                                      <p:cBhvr>
                                        <p:cTn id="31" fill="hold"/>
                                        <p:tgtEl>
                                          <p:spTgt spid="3556"/>
                                        </p:tgtEl>
                                        <p:attrNameLst>
                                          <p:attrName>style.visibility</p:attrName>
                                        </p:attrNameLst>
                                      </p:cBhvr>
                                      <p:to>
                                        <p:strVal val="visible"/>
                                      </p:to>
                                    </p:set>
                                    <p:animEffect filter="blinds(horizontal)" transition="in">
                                      <p:cBhvr>
                                        <p:cTn id="32" dur="500"/>
                                        <p:tgtEl>
                                          <p:spTgt spid="3556"/>
                                        </p:tgtEl>
                                      </p:cBhvr>
                                    </p:animEffect>
                                  </p:childTnLst>
                                </p:cTn>
                              </p:par>
                            </p:childTnLst>
                          </p:cTn>
                        </p:par>
                        <p:par>
                          <p:cTn id="33" fill="hold">
                            <p:stCondLst>
                              <p:cond delay="1500"/>
                            </p:stCondLst>
                            <p:childTnLst>
                              <p:par>
                                <p:cTn id="34" presetClass="entr" nodeType="afterEffect" presetSubtype="10" presetID="3" grpId="8" fill="hold">
                                  <p:stCondLst>
                                    <p:cond delay="0"/>
                                  </p:stCondLst>
                                  <p:iterate type="el" backwards="0">
                                    <p:tmAbs val="0"/>
                                  </p:iterate>
                                  <p:childTnLst>
                                    <p:set>
                                      <p:cBhvr>
                                        <p:cTn id="35" fill="hold"/>
                                        <p:tgtEl>
                                          <p:spTgt spid="3554"/>
                                        </p:tgtEl>
                                        <p:attrNameLst>
                                          <p:attrName>style.visibility</p:attrName>
                                        </p:attrNameLst>
                                      </p:cBhvr>
                                      <p:to>
                                        <p:strVal val="visible"/>
                                      </p:to>
                                    </p:set>
                                    <p:animEffect filter="blinds(horizontal)" transition="in">
                                      <p:cBhvr>
                                        <p:cTn id="36" dur="500"/>
                                        <p:tgtEl>
                                          <p:spTgt spid="3554"/>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0" presetID="3" grpId="9" fill="hold">
                                  <p:stCondLst>
                                    <p:cond delay="0"/>
                                  </p:stCondLst>
                                  <p:iterate type="el" backwards="0">
                                    <p:tmAbs val="0"/>
                                  </p:iterate>
                                  <p:childTnLst>
                                    <p:set>
                                      <p:cBhvr>
                                        <p:cTn id="40" fill="hold"/>
                                        <p:tgtEl>
                                          <p:spTgt spid="3549"/>
                                        </p:tgtEl>
                                        <p:attrNameLst>
                                          <p:attrName>style.visibility</p:attrName>
                                        </p:attrNameLst>
                                      </p:cBhvr>
                                      <p:to>
                                        <p:strVal val="visible"/>
                                      </p:to>
                                    </p:set>
                                    <p:animEffect filter="blinds(horizontal)" transition="in">
                                      <p:cBhvr>
                                        <p:cTn id="41" dur="500"/>
                                        <p:tgtEl>
                                          <p:spTgt spid="3549"/>
                                        </p:tgtEl>
                                      </p:cBhvr>
                                    </p:animEffect>
                                  </p:childTnLst>
                                </p:cTn>
                              </p:par>
                            </p:childTnLst>
                          </p:cTn>
                        </p:par>
                        <p:par>
                          <p:cTn id="42" fill="hold">
                            <p:stCondLst>
                              <p:cond delay="500"/>
                            </p:stCondLst>
                            <p:childTnLst>
                              <p:par>
                                <p:cTn id="43" presetClass="entr" nodeType="afterEffect" presetSubtype="10" presetID="3" grpId="10" fill="hold">
                                  <p:stCondLst>
                                    <p:cond delay="0"/>
                                  </p:stCondLst>
                                  <p:iterate type="el" backwards="0">
                                    <p:tmAbs val="0"/>
                                  </p:iterate>
                                  <p:childTnLst>
                                    <p:set>
                                      <p:cBhvr>
                                        <p:cTn id="44" fill="hold"/>
                                        <p:tgtEl>
                                          <p:spTgt spid="3558"/>
                                        </p:tgtEl>
                                        <p:attrNameLst>
                                          <p:attrName>style.visibility</p:attrName>
                                        </p:attrNameLst>
                                      </p:cBhvr>
                                      <p:to>
                                        <p:strVal val="visible"/>
                                      </p:to>
                                    </p:set>
                                    <p:animEffect filter="blinds(horizontal)" transition="in">
                                      <p:cBhvr>
                                        <p:cTn id="45" dur="500"/>
                                        <p:tgtEl>
                                          <p:spTgt spid="3558"/>
                                        </p:tgtEl>
                                      </p:cBhvr>
                                    </p:animEffect>
                                  </p:childTnLst>
                                </p:cTn>
                              </p:par>
                            </p:childTnLst>
                          </p:cTn>
                        </p:par>
                        <p:par>
                          <p:cTn id="46" fill="hold">
                            <p:stCondLst>
                              <p:cond delay="1000"/>
                            </p:stCondLst>
                            <p:childTnLst>
                              <p:par>
                                <p:cTn id="47" presetClass="entr" nodeType="afterEffect" presetSubtype="10" presetID="3" grpId="11" fill="hold">
                                  <p:stCondLst>
                                    <p:cond delay="0"/>
                                  </p:stCondLst>
                                  <p:iterate type="el" backwards="0">
                                    <p:tmAbs val="0"/>
                                  </p:iterate>
                                  <p:childTnLst>
                                    <p:set>
                                      <p:cBhvr>
                                        <p:cTn id="48" fill="hold"/>
                                        <p:tgtEl>
                                          <p:spTgt spid="3560"/>
                                        </p:tgtEl>
                                        <p:attrNameLst>
                                          <p:attrName>style.visibility</p:attrName>
                                        </p:attrNameLst>
                                      </p:cBhvr>
                                      <p:to>
                                        <p:strVal val="visible"/>
                                      </p:to>
                                    </p:set>
                                    <p:animEffect filter="blinds(horizontal)" transition="in">
                                      <p:cBhvr>
                                        <p:cTn id="49" dur="500"/>
                                        <p:tgtEl>
                                          <p:spTgt spid="3560"/>
                                        </p:tgtEl>
                                      </p:cBhvr>
                                    </p:animEffect>
                                  </p:childTnLst>
                                </p:cTn>
                              </p:par>
                            </p:childTnLst>
                          </p:cTn>
                        </p:par>
                        <p:par>
                          <p:cTn id="50" fill="hold">
                            <p:stCondLst>
                              <p:cond delay="1500"/>
                            </p:stCondLst>
                            <p:childTnLst>
                              <p:par>
                                <p:cTn id="51" presetClass="entr" nodeType="afterEffect" presetSubtype="10" presetID="3" grpId="12" fill="hold">
                                  <p:stCondLst>
                                    <p:cond delay="0"/>
                                  </p:stCondLst>
                                  <p:iterate type="el" backwards="0">
                                    <p:tmAbs val="0"/>
                                  </p:iterate>
                                  <p:childTnLst>
                                    <p:set>
                                      <p:cBhvr>
                                        <p:cTn id="52" fill="hold"/>
                                        <p:tgtEl>
                                          <p:spTgt spid="3557"/>
                                        </p:tgtEl>
                                        <p:attrNameLst>
                                          <p:attrName>style.visibility</p:attrName>
                                        </p:attrNameLst>
                                      </p:cBhvr>
                                      <p:to>
                                        <p:strVal val="visible"/>
                                      </p:to>
                                    </p:set>
                                    <p:animEffect filter="blinds(horizontal)" transition="in">
                                      <p:cBhvr>
                                        <p:cTn id="53" dur="500"/>
                                        <p:tgtEl>
                                          <p:spTgt spid="3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50" grpId="5"/>
      <p:bldP build="whole" bldLvl="1" animBg="1" rev="0" advAuto="0" spid="3549" grpId="9"/>
      <p:bldP build="whole" bldLvl="1" animBg="1" rev="0" advAuto="0" spid="3554" grpId="8"/>
      <p:bldP build="whole" bldLvl="1" animBg="1" rev="0" advAuto="0" spid="3557" grpId="12"/>
      <p:bldP build="whole" bldLvl="1" animBg="1" rev="0" advAuto="0" spid="3555" grpId="3"/>
      <p:bldP build="whole" bldLvl="1" animBg="1" rev="0" advAuto="0" spid="3553" grpId="6"/>
      <p:bldP build="whole" bldLvl="1" animBg="1" rev="0" advAuto="0" spid="3556" grpId="7"/>
      <p:bldP build="whole" bldLvl="1" animBg="1" rev="0" advAuto="0" spid="3558" grpId="10"/>
      <p:bldP build="whole" bldLvl="1" animBg="1" rev="0" advAuto="0" spid="3560" grpId="11"/>
      <p:bldP build="whole" bldLvl="1" animBg="1" rev="0" advAuto="0" spid="3559" grpId="2"/>
      <p:bldP build="whole" bldLvl="1" animBg="1" rev="0" advAuto="0" spid="3551" grpId="1"/>
      <p:bldP build="whole" bldLvl="1" animBg="1" rev="0" advAuto="0" spid="3552" grpId="4"/>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2" name="Shape 3562" descr="Text Box 6"/>
          <p:cNvSpPr/>
          <p:nvPr/>
        </p:nvSpPr>
        <p:spPr>
          <a:xfrm>
            <a:off x="647700" y="4876800"/>
            <a:ext cx="7848600" cy="14176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100"/>
              </a:spcBef>
              <a:defRPr b="1" sz="3600">
                <a:solidFill>
                  <a:srgbClr val="000000"/>
                </a:solidFill>
                <a:latin typeface="Arial"/>
                <a:ea typeface="Arial"/>
                <a:cs typeface="Arial"/>
                <a:sym typeface="Arial"/>
              </a:defRPr>
            </a:pPr>
            <a:r>
              <a:t>Stay Pregnant And </a:t>
            </a:r>
            <a:endParaRPr sz="4000"/>
          </a:p>
          <a:p>
            <a:pPr algn="ctr">
              <a:spcBef>
                <a:spcPts val="2100"/>
              </a:spcBef>
              <a:defRPr b="1" sz="3600">
                <a:solidFill>
                  <a:srgbClr val="000000"/>
                </a:solidFill>
                <a:latin typeface="Arial"/>
                <a:ea typeface="Arial"/>
                <a:cs typeface="Arial"/>
                <a:sym typeface="Arial"/>
              </a:defRPr>
            </a:pPr>
            <a:r>
              <a:t>Constantly Give Multiple Births</a:t>
            </a:r>
          </a:p>
        </p:txBody>
      </p:sp>
      <p:pic>
        <p:nvPicPr>
          <p:cNvPr id="3563" name="image43.pdf" descr="Picture 7"/>
          <p:cNvPicPr>
            <a:picLocks noChangeAspect="1"/>
          </p:cNvPicPr>
          <p:nvPr/>
        </p:nvPicPr>
        <p:blipFill>
          <a:blip r:embed="rId2">
            <a:extLst/>
          </a:blip>
          <a:stretch>
            <a:fillRect/>
          </a:stretch>
        </p:blipFill>
        <p:spPr>
          <a:xfrm>
            <a:off x="811212" y="1219200"/>
            <a:ext cx="892176" cy="1984375"/>
          </a:xfrm>
          <a:prstGeom prst="rect">
            <a:avLst/>
          </a:prstGeom>
          <a:ln w="12700">
            <a:miter lim="400000"/>
          </a:ln>
        </p:spPr>
      </p:pic>
      <p:pic>
        <p:nvPicPr>
          <p:cNvPr id="3564" name="image44.pdf" descr="Picture 10"/>
          <p:cNvPicPr>
            <a:picLocks noChangeAspect="1"/>
          </p:cNvPicPr>
          <p:nvPr/>
        </p:nvPicPr>
        <p:blipFill>
          <a:blip r:embed="rId3">
            <a:extLst/>
          </a:blip>
          <a:stretch>
            <a:fillRect/>
          </a:stretch>
        </p:blipFill>
        <p:spPr>
          <a:xfrm>
            <a:off x="533400" y="3276600"/>
            <a:ext cx="1209675" cy="908050"/>
          </a:xfrm>
          <a:prstGeom prst="rect">
            <a:avLst/>
          </a:prstGeom>
          <a:ln w="12700">
            <a:miter lim="400000"/>
          </a:ln>
        </p:spPr>
      </p:pic>
      <p:pic>
        <p:nvPicPr>
          <p:cNvPr id="3565" name="image43.pdf" descr="Picture 11"/>
          <p:cNvPicPr>
            <a:picLocks noChangeAspect="1"/>
          </p:cNvPicPr>
          <p:nvPr/>
        </p:nvPicPr>
        <p:blipFill>
          <a:blip r:embed="rId2">
            <a:extLst/>
          </a:blip>
          <a:stretch>
            <a:fillRect/>
          </a:stretch>
        </p:blipFill>
        <p:spPr>
          <a:xfrm>
            <a:off x="4125912" y="1292225"/>
            <a:ext cx="892176" cy="1984375"/>
          </a:xfrm>
          <a:prstGeom prst="rect">
            <a:avLst/>
          </a:prstGeom>
          <a:ln w="12700">
            <a:miter lim="400000"/>
          </a:ln>
        </p:spPr>
      </p:pic>
      <p:pic>
        <p:nvPicPr>
          <p:cNvPr id="3566" name="image43.pdf" descr="Picture 12"/>
          <p:cNvPicPr>
            <a:picLocks noChangeAspect="1"/>
          </p:cNvPicPr>
          <p:nvPr/>
        </p:nvPicPr>
        <p:blipFill>
          <a:blip r:embed="rId2">
            <a:extLst/>
          </a:blip>
          <a:stretch>
            <a:fillRect/>
          </a:stretch>
        </p:blipFill>
        <p:spPr>
          <a:xfrm>
            <a:off x="7391400" y="1292225"/>
            <a:ext cx="892175" cy="1984375"/>
          </a:xfrm>
          <a:prstGeom prst="rect">
            <a:avLst/>
          </a:prstGeom>
          <a:ln w="12700">
            <a:miter lim="400000"/>
          </a:ln>
        </p:spPr>
      </p:pic>
      <p:pic>
        <p:nvPicPr>
          <p:cNvPr id="3567" name="image44.pdf" descr="Picture 13"/>
          <p:cNvPicPr>
            <a:picLocks noChangeAspect="1"/>
          </p:cNvPicPr>
          <p:nvPr/>
        </p:nvPicPr>
        <p:blipFill>
          <a:blip r:embed="rId3">
            <a:extLst/>
          </a:blip>
          <a:stretch>
            <a:fillRect/>
          </a:stretch>
        </p:blipFill>
        <p:spPr>
          <a:xfrm>
            <a:off x="3048000" y="3276600"/>
            <a:ext cx="1209675" cy="908050"/>
          </a:xfrm>
          <a:prstGeom prst="rect">
            <a:avLst/>
          </a:prstGeom>
          <a:ln w="12700">
            <a:miter lim="400000"/>
          </a:ln>
        </p:spPr>
      </p:pic>
      <p:pic>
        <p:nvPicPr>
          <p:cNvPr id="3568" name="image44.pdf" descr="Picture 15"/>
          <p:cNvPicPr>
            <a:picLocks noChangeAspect="1"/>
          </p:cNvPicPr>
          <p:nvPr/>
        </p:nvPicPr>
        <p:blipFill>
          <a:blip r:embed="rId3">
            <a:extLst/>
          </a:blip>
          <a:stretch>
            <a:fillRect/>
          </a:stretch>
        </p:blipFill>
        <p:spPr>
          <a:xfrm>
            <a:off x="6172200" y="3276600"/>
            <a:ext cx="1209675" cy="908050"/>
          </a:xfrm>
          <a:prstGeom prst="rect">
            <a:avLst/>
          </a:prstGeom>
          <a:ln w="12700">
            <a:miter lim="400000"/>
          </a:ln>
        </p:spPr>
      </p:pic>
      <p:pic>
        <p:nvPicPr>
          <p:cNvPr id="3569" name="image44.pdf" descr="Picture 16"/>
          <p:cNvPicPr>
            <a:picLocks noChangeAspect="1"/>
          </p:cNvPicPr>
          <p:nvPr/>
        </p:nvPicPr>
        <p:blipFill>
          <a:blip r:embed="rId3">
            <a:extLst/>
          </a:blip>
          <a:stretch>
            <a:fillRect/>
          </a:stretch>
        </p:blipFill>
        <p:spPr>
          <a:xfrm>
            <a:off x="6019800" y="4114800"/>
            <a:ext cx="1209675" cy="908050"/>
          </a:xfrm>
          <a:prstGeom prst="rect">
            <a:avLst/>
          </a:prstGeom>
          <a:ln w="12700">
            <a:miter lim="400000"/>
          </a:ln>
        </p:spPr>
      </p:pic>
      <p:pic>
        <p:nvPicPr>
          <p:cNvPr id="3570" name="image44.pdf" descr="Picture 18"/>
          <p:cNvPicPr>
            <a:picLocks noChangeAspect="1"/>
          </p:cNvPicPr>
          <p:nvPr/>
        </p:nvPicPr>
        <p:blipFill>
          <a:blip r:embed="rId3">
            <a:extLst/>
          </a:blip>
          <a:stretch>
            <a:fillRect/>
          </a:stretch>
        </p:blipFill>
        <p:spPr>
          <a:xfrm>
            <a:off x="4343400" y="3276600"/>
            <a:ext cx="1209675" cy="908050"/>
          </a:xfrm>
          <a:prstGeom prst="rect">
            <a:avLst/>
          </a:prstGeom>
          <a:ln w="12700">
            <a:miter lim="400000"/>
          </a:ln>
        </p:spPr>
      </p:pic>
      <p:pic>
        <p:nvPicPr>
          <p:cNvPr id="3571" name="image44.pdf" descr="Picture 19"/>
          <p:cNvPicPr>
            <a:picLocks noChangeAspect="1"/>
          </p:cNvPicPr>
          <p:nvPr/>
        </p:nvPicPr>
        <p:blipFill>
          <a:blip r:embed="rId3">
            <a:extLst/>
          </a:blip>
          <a:stretch>
            <a:fillRect/>
          </a:stretch>
        </p:blipFill>
        <p:spPr>
          <a:xfrm>
            <a:off x="7467600" y="3276600"/>
            <a:ext cx="1209675" cy="908050"/>
          </a:xfrm>
          <a:prstGeom prst="rect">
            <a:avLst/>
          </a:prstGeom>
          <a:ln w="12700">
            <a:miter lim="400000"/>
          </a:ln>
        </p:spPr>
      </p:pic>
      <p:pic>
        <p:nvPicPr>
          <p:cNvPr id="3572" name="image44.pdf" descr="Picture 20"/>
          <p:cNvPicPr>
            <a:picLocks noChangeAspect="1"/>
          </p:cNvPicPr>
          <p:nvPr/>
        </p:nvPicPr>
        <p:blipFill>
          <a:blip r:embed="rId3">
            <a:extLst/>
          </a:blip>
          <a:stretch>
            <a:fillRect/>
          </a:stretch>
        </p:blipFill>
        <p:spPr>
          <a:xfrm>
            <a:off x="7543800" y="4038600"/>
            <a:ext cx="1209675" cy="908050"/>
          </a:xfrm>
          <a:prstGeom prst="rect">
            <a:avLst/>
          </a:prstGeom>
          <a:ln w="12700">
            <a:miter lim="400000"/>
          </a:ln>
        </p:spPr>
      </p:pic>
      <p:sp>
        <p:nvSpPr>
          <p:cNvPr id="3573" name="Shape 3573" descr="Slide Number Placeholder 13"/>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74" name="Shape 3574"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latin typeface="Trebuchet MS"/>
                <a:ea typeface="Trebuchet MS"/>
                <a:cs typeface="Trebuchet MS"/>
                <a:sym typeface="Trebuchet MS"/>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63"/>
                                        </p:tgtEl>
                                        <p:attrNameLst>
                                          <p:attrName>style.visibility</p:attrName>
                                        </p:attrNameLst>
                                      </p:cBhvr>
                                      <p:to>
                                        <p:strVal val="visible"/>
                                      </p:to>
                                    </p:set>
                                    <p:animEffect filter="dissolve" transition="in">
                                      <p:cBhvr>
                                        <p:cTn id="7" dur="500"/>
                                        <p:tgtEl>
                                          <p:spTgt spid="35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564"/>
                                        </p:tgtEl>
                                        <p:attrNameLst>
                                          <p:attrName>style.visibility</p:attrName>
                                        </p:attrNameLst>
                                      </p:cBhvr>
                                      <p:to>
                                        <p:strVal val="visible"/>
                                      </p:to>
                                    </p:set>
                                    <p:animEffect filter="dissolve" transition="in">
                                      <p:cBhvr>
                                        <p:cTn id="12" dur="500"/>
                                        <p:tgtEl>
                                          <p:spTgt spid="356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565"/>
                                        </p:tgtEl>
                                        <p:attrNameLst>
                                          <p:attrName>style.visibility</p:attrName>
                                        </p:attrNameLst>
                                      </p:cBhvr>
                                      <p:to>
                                        <p:strVal val="visible"/>
                                      </p:to>
                                    </p:set>
                                    <p:animEffect filter="dissolve" transition="in">
                                      <p:cBhvr>
                                        <p:cTn id="17" dur="500"/>
                                        <p:tgtEl>
                                          <p:spTgt spid="356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567"/>
                                        </p:tgtEl>
                                        <p:attrNameLst>
                                          <p:attrName>style.visibility</p:attrName>
                                        </p:attrNameLst>
                                      </p:cBhvr>
                                      <p:to>
                                        <p:strVal val="visible"/>
                                      </p:to>
                                    </p:set>
                                    <p:animEffect filter="dissolve" transition="in">
                                      <p:cBhvr>
                                        <p:cTn id="22" dur="500"/>
                                        <p:tgtEl>
                                          <p:spTgt spid="356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570"/>
                                        </p:tgtEl>
                                        <p:attrNameLst>
                                          <p:attrName>style.visibility</p:attrName>
                                        </p:attrNameLst>
                                      </p:cBhvr>
                                      <p:to>
                                        <p:strVal val="visible"/>
                                      </p:to>
                                    </p:set>
                                    <p:animEffect filter="dissolve" transition="in">
                                      <p:cBhvr>
                                        <p:cTn id="27" dur="500"/>
                                        <p:tgtEl>
                                          <p:spTgt spid="357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566"/>
                                        </p:tgtEl>
                                        <p:attrNameLst>
                                          <p:attrName>style.visibility</p:attrName>
                                        </p:attrNameLst>
                                      </p:cBhvr>
                                      <p:to>
                                        <p:strVal val="visible"/>
                                      </p:to>
                                    </p:set>
                                    <p:animEffect filter="dissolve" transition="in">
                                      <p:cBhvr>
                                        <p:cTn id="32" dur="500"/>
                                        <p:tgtEl>
                                          <p:spTgt spid="3566"/>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568"/>
                                        </p:tgtEl>
                                        <p:attrNameLst>
                                          <p:attrName>style.visibility</p:attrName>
                                        </p:attrNameLst>
                                      </p:cBhvr>
                                      <p:to>
                                        <p:strVal val="visible"/>
                                      </p:to>
                                    </p:set>
                                    <p:animEffect filter="dissolve" transition="in">
                                      <p:cBhvr>
                                        <p:cTn id="37" dur="500"/>
                                        <p:tgtEl>
                                          <p:spTgt spid="356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571"/>
                                        </p:tgtEl>
                                        <p:attrNameLst>
                                          <p:attrName>style.visibility</p:attrName>
                                        </p:attrNameLst>
                                      </p:cBhvr>
                                      <p:to>
                                        <p:strVal val="visible"/>
                                      </p:to>
                                    </p:set>
                                    <p:animEffect filter="dissolve" transition="in">
                                      <p:cBhvr>
                                        <p:cTn id="42" dur="500"/>
                                        <p:tgtEl>
                                          <p:spTgt spid="357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569"/>
                                        </p:tgtEl>
                                        <p:attrNameLst>
                                          <p:attrName>style.visibility</p:attrName>
                                        </p:attrNameLst>
                                      </p:cBhvr>
                                      <p:to>
                                        <p:strVal val="visible"/>
                                      </p:to>
                                    </p:set>
                                    <p:animEffect filter="dissolve" transition="in">
                                      <p:cBhvr>
                                        <p:cTn id="47" dur="500"/>
                                        <p:tgtEl>
                                          <p:spTgt spid="3569"/>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3572"/>
                                        </p:tgtEl>
                                        <p:attrNameLst>
                                          <p:attrName>style.visibility</p:attrName>
                                        </p:attrNameLst>
                                      </p:cBhvr>
                                      <p:to>
                                        <p:strVal val="visible"/>
                                      </p:to>
                                    </p:set>
                                    <p:animEffect filter="dissolve" transition="in">
                                      <p:cBhvr>
                                        <p:cTn id="52" dur="500"/>
                                        <p:tgtEl>
                                          <p:spTgt spid="3572"/>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3562"/>
                                        </p:tgtEl>
                                        <p:attrNameLst>
                                          <p:attrName>style.visibility</p:attrName>
                                        </p:attrNameLst>
                                      </p:cBhvr>
                                      <p:to>
                                        <p:strVal val="visible"/>
                                      </p:to>
                                    </p:set>
                                    <p:animEffect filter="dissolve" transition="in">
                                      <p:cBhvr>
                                        <p:cTn id="57" dur="500"/>
                                        <p:tgtEl>
                                          <p:spTgt spid="3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64" grpId="2"/>
      <p:bldP build="whole" bldLvl="1" animBg="1" rev="0" advAuto="0" spid="3572" grpId="10"/>
      <p:bldP build="whole" bldLvl="1" animBg="1" rev="0" advAuto="0" spid="3570" grpId="5"/>
      <p:bldP build="whole" bldLvl="1" animBg="1" rev="0" advAuto="0" spid="3567" grpId="4"/>
      <p:bldP build="whole" bldLvl="1" animBg="1" rev="0" advAuto="0" spid="3563" grpId="1"/>
      <p:bldP build="whole" bldLvl="1" animBg="1" rev="0" advAuto="0" spid="3569" grpId="9"/>
      <p:bldP build="whole" bldLvl="1" animBg="1" rev="0" advAuto="0" spid="3565" grpId="3"/>
      <p:bldP build="whole" bldLvl="1" animBg="1" rev="0" advAuto="0" spid="3571" grpId="8"/>
      <p:bldP build="whole" bldLvl="1" animBg="1" rev="0" advAuto="0" spid="3562" grpId="11"/>
      <p:bldP build="whole" bldLvl="1" animBg="1" rev="0" advAuto="0" spid="3568" grpId="7"/>
      <p:bldP build="whole" bldLvl="1" animBg="1" rev="0" advAuto="0" spid="3566" grpId="6"/>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6" name="Shape 3576" descr="Rectangle 14"/>
          <p:cNvSpPr/>
          <p:nvPr/>
        </p:nvSpPr>
        <p:spPr>
          <a:xfrm>
            <a:off x="0" y="11163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Engage</a:t>
            </a:r>
          </a:p>
        </p:txBody>
      </p:sp>
      <p:sp>
        <p:nvSpPr>
          <p:cNvPr id="3577" name="Shape 3577" descr="Text Box 6"/>
          <p:cNvSpPr/>
          <p:nvPr/>
        </p:nvSpPr>
        <p:spPr>
          <a:xfrm>
            <a:off x="228600" y="4876800"/>
            <a:ext cx="2743200"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000000"/>
                </a:solidFill>
                <a:latin typeface="Arial"/>
                <a:ea typeface="Arial"/>
                <a:cs typeface="Arial"/>
                <a:sym typeface="Arial"/>
              </a:defRPr>
            </a:pPr>
            <a:r>
              <a:t>“Scary”</a:t>
            </a:r>
          </a:p>
          <a:p>
            <a:pPr algn="ctr">
              <a:defRPr b="1" sz="3200">
                <a:solidFill>
                  <a:srgbClr val="000000"/>
                </a:solidFill>
                <a:latin typeface="Arial"/>
                <a:ea typeface="Arial"/>
                <a:cs typeface="Arial"/>
                <a:sym typeface="Arial"/>
              </a:defRPr>
            </a:pPr>
            <a:r>
              <a:t>Obnoxious</a:t>
            </a:r>
          </a:p>
        </p:txBody>
      </p:sp>
      <p:sp>
        <p:nvSpPr>
          <p:cNvPr id="3578" name="Shape 3578" descr="Text Box 8"/>
          <p:cNvSpPr/>
          <p:nvPr/>
        </p:nvSpPr>
        <p:spPr>
          <a:xfrm>
            <a:off x="6477000" y="4800600"/>
            <a:ext cx="2286000"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1" sz="3200">
                <a:solidFill>
                  <a:srgbClr val="000000"/>
                </a:solidFill>
                <a:latin typeface="Arial"/>
                <a:ea typeface="Arial"/>
                <a:cs typeface="Arial"/>
                <a:sym typeface="Arial"/>
              </a:defRPr>
            </a:lvl1pPr>
          </a:lstStyle>
          <a:p>
            <a:pPr/>
            <a:r>
              <a:t>“Irritating”  Annoying</a:t>
            </a:r>
          </a:p>
        </p:txBody>
      </p:sp>
      <p:pic>
        <p:nvPicPr>
          <p:cNvPr id="3579" name="image45.jpg" descr="Picture 2"/>
          <p:cNvPicPr>
            <a:picLocks noChangeAspect="1"/>
          </p:cNvPicPr>
          <p:nvPr/>
        </p:nvPicPr>
        <p:blipFill>
          <a:blip r:embed="rId2">
            <a:extLst/>
          </a:blip>
          <a:stretch>
            <a:fillRect/>
          </a:stretch>
        </p:blipFill>
        <p:spPr>
          <a:xfrm>
            <a:off x="6130925" y="2514600"/>
            <a:ext cx="2663825" cy="2095500"/>
          </a:xfrm>
          <a:prstGeom prst="rect">
            <a:avLst/>
          </a:prstGeom>
          <a:ln w="12700">
            <a:miter lim="400000"/>
          </a:ln>
        </p:spPr>
      </p:pic>
      <p:pic>
        <p:nvPicPr>
          <p:cNvPr id="3580" name="image46.jpg" descr="Picture 8"/>
          <p:cNvPicPr>
            <a:picLocks noChangeAspect="1"/>
          </p:cNvPicPr>
          <p:nvPr/>
        </p:nvPicPr>
        <p:blipFill>
          <a:blip r:embed="rId3">
            <a:extLst/>
          </a:blip>
          <a:stretch>
            <a:fillRect/>
          </a:stretch>
        </p:blipFill>
        <p:spPr>
          <a:xfrm>
            <a:off x="228600" y="2667000"/>
            <a:ext cx="2765425" cy="2000250"/>
          </a:xfrm>
          <a:prstGeom prst="rect">
            <a:avLst/>
          </a:prstGeom>
          <a:ln w="12700">
            <a:miter lim="400000"/>
          </a:ln>
        </p:spPr>
      </p:pic>
      <p:pic>
        <p:nvPicPr>
          <p:cNvPr id="3581" name="image47.jpg" descr="Picture 10"/>
          <p:cNvPicPr>
            <a:picLocks noChangeAspect="1"/>
          </p:cNvPicPr>
          <p:nvPr/>
        </p:nvPicPr>
        <p:blipFill>
          <a:blip r:embed="rId4">
            <a:extLst/>
          </a:blip>
          <a:stretch>
            <a:fillRect/>
          </a:stretch>
        </p:blipFill>
        <p:spPr>
          <a:xfrm>
            <a:off x="3124200" y="2438400"/>
            <a:ext cx="2824164" cy="2286000"/>
          </a:xfrm>
          <a:prstGeom prst="rect">
            <a:avLst/>
          </a:prstGeom>
          <a:ln w="12700">
            <a:miter lim="400000"/>
          </a:ln>
        </p:spPr>
      </p:pic>
      <p:sp>
        <p:nvSpPr>
          <p:cNvPr id="3582" name="Shape 3582" descr="Text Box 6"/>
          <p:cNvSpPr/>
          <p:nvPr/>
        </p:nvSpPr>
        <p:spPr>
          <a:xfrm>
            <a:off x="3352800" y="4876800"/>
            <a:ext cx="2743200"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000000"/>
                </a:solidFill>
                <a:latin typeface="Arial"/>
                <a:ea typeface="Arial"/>
                <a:cs typeface="Arial"/>
                <a:sym typeface="Arial"/>
              </a:defRPr>
            </a:lvl1pPr>
          </a:lstStyle>
          <a:p>
            <a:pPr/>
            <a:r>
              <a:t>“Lazy”  Apathetic</a:t>
            </a:r>
          </a:p>
        </p:txBody>
      </p:sp>
      <p:sp>
        <p:nvSpPr>
          <p:cNvPr id="3583" name="Shape 3583"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580"/>
                                        </p:tgtEl>
                                        <p:attrNameLst>
                                          <p:attrName>style.visibility</p:attrName>
                                        </p:attrNameLst>
                                      </p:cBhvr>
                                      <p:to>
                                        <p:strVal val="visible"/>
                                      </p:to>
                                    </p:set>
                                    <p:anim calcmode="lin" valueType="num">
                                      <p:cBhvr>
                                        <p:cTn id="7" dur="500" fill="hold"/>
                                        <p:tgtEl>
                                          <p:spTgt spid="3580"/>
                                        </p:tgtEl>
                                        <p:attrNameLst>
                                          <p:attrName>ppt_w</p:attrName>
                                        </p:attrNameLst>
                                      </p:cBhvr>
                                      <p:tavLst>
                                        <p:tav tm="0">
                                          <p:val>
                                            <p:fltVal val="0"/>
                                          </p:val>
                                        </p:tav>
                                        <p:tav tm="100000">
                                          <p:val>
                                            <p:strVal val="#ppt_w"/>
                                          </p:val>
                                        </p:tav>
                                      </p:tavLst>
                                    </p:anim>
                                    <p:anim calcmode="lin" valueType="num">
                                      <p:cBhvr>
                                        <p:cTn id="8" dur="500" fill="hold"/>
                                        <p:tgtEl>
                                          <p:spTgt spid="358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16" presetID="23" grpId="2" fill="hold">
                                  <p:stCondLst>
                                    <p:cond delay="0"/>
                                  </p:stCondLst>
                                  <p:iterate type="el" backwards="0">
                                    <p:tmAbs val="0"/>
                                  </p:iterate>
                                  <p:childTnLst>
                                    <p:set>
                                      <p:cBhvr>
                                        <p:cTn id="11" fill="hold"/>
                                        <p:tgtEl>
                                          <p:spTgt spid="3577"/>
                                        </p:tgtEl>
                                        <p:attrNameLst>
                                          <p:attrName>style.visibility</p:attrName>
                                        </p:attrNameLst>
                                      </p:cBhvr>
                                      <p:to>
                                        <p:strVal val="visible"/>
                                      </p:to>
                                    </p:set>
                                    <p:anim calcmode="lin" valueType="num">
                                      <p:cBhvr>
                                        <p:cTn id="12" dur="500" fill="hold"/>
                                        <p:tgtEl>
                                          <p:spTgt spid="3577"/>
                                        </p:tgtEl>
                                        <p:attrNameLst>
                                          <p:attrName>ppt_w</p:attrName>
                                        </p:attrNameLst>
                                      </p:cBhvr>
                                      <p:tavLst>
                                        <p:tav tm="0">
                                          <p:val>
                                            <p:fltVal val="0"/>
                                          </p:val>
                                        </p:tav>
                                        <p:tav tm="100000">
                                          <p:val>
                                            <p:strVal val="#ppt_w"/>
                                          </p:val>
                                        </p:tav>
                                      </p:tavLst>
                                    </p:anim>
                                    <p:anim calcmode="lin" valueType="num">
                                      <p:cBhvr>
                                        <p:cTn id="13" dur="500" fill="hold"/>
                                        <p:tgtEl>
                                          <p:spTgt spid="357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3579"/>
                                        </p:tgtEl>
                                        <p:attrNameLst>
                                          <p:attrName>style.visibility</p:attrName>
                                        </p:attrNameLst>
                                      </p:cBhvr>
                                      <p:to>
                                        <p:strVal val="visible"/>
                                      </p:to>
                                    </p:set>
                                    <p:anim calcmode="lin" valueType="num">
                                      <p:cBhvr>
                                        <p:cTn id="18" dur="500" fill="hold"/>
                                        <p:tgtEl>
                                          <p:spTgt spid="3579"/>
                                        </p:tgtEl>
                                        <p:attrNameLst>
                                          <p:attrName>ppt_w</p:attrName>
                                        </p:attrNameLst>
                                      </p:cBhvr>
                                      <p:tavLst>
                                        <p:tav tm="0">
                                          <p:val>
                                            <p:fltVal val="0"/>
                                          </p:val>
                                        </p:tav>
                                        <p:tav tm="100000">
                                          <p:val>
                                            <p:strVal val="#ppt_w"/>
                                          </p:val>
                                        </p:tav>
                                      </p:tavLst>
                                    </p:anim>
                                    <p:anim calcmode="lin" valueType="num">
                                      <p:cBhvr>
                                        <p:cTn id="19" dur="500" fill="hold"/>
                                        <p:tgtEl>
                                          <p:spTgt spid="357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Class="entr" nodeType="afterEffect" presetSubtype="16" presetID="23" grpId="4" fill="hold">
                                  <p:stCondLst>
                                    <p:cond delay="0"/>
                                  </p:stCondLst>
                                  <p:iterate type="el" backwards="0">
                                    <p:tmAbs val="0"/>
                                  </p:iterate>
                                  <p:childTnLst>
                                    <p:set>
                                      <p:cBhvr>
                                        <p:cTn id="22" fill="hold"/>
                                        <p:tgtEl>
                                          <p:spTgt spid="3578"/>
                                        </p:tgtEl>
                                        <p:attrNameLst>
                                          <p:attrName>style.visibility</p:attrName>
                                        </p:attrNameLst>
                                      </p:cBhvr>
                                      <p:to>
                                        <p:strVal val="visible"/>
                                      </p:to>
                                    </p:set>
                                    <p:anim calcmode="lin" valueType="num">
                                      <p:cBhvr>
                                        <p:cTn id="23" dur="500" fill="hold"/>
                                        <p:tgtEl>
                                          <p:spTgt spid="3578"/>
                                        </p:tgtEl>
                                        <p:attrNameLst>
                                          <p:attrName>ppt_w</p:attrName>
                                        </p:attrNameLst>
                                      </p:cBhvr>
                                      <p:tavLst>
                                        <p:tav tm="0">
                                          <p:val>
                                            <p:fltVal val="0"/>
                                          </p:val>
                                        </p:tav>
                                        <p:tav tm="100000">
                                          <p:val>
                                            <p:strVal val="#ppt_w"/>
                                          </p:val>
                                        </p:tav>
                                      </p:tavLst>
                                    </p:anim>
                                    <p:anim calcmode="lin" valueType="num">
                                      <p:cBhvr>
                                        <p:cTn id="24" dur="500" fill="hold"/>
                                        <p:tgtEl>
                                          <p:spTgt spid="357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5" fill="hold">
                                  <p:stCondLst>
                                    <p:cond delay="0"/>
                                  </p:stCondLst>
                                  <p:iterate type="el" backwards="0">
                                    <p:tmAbs val="0"/>
                                  </p:iterate>
                                  <p:childTnLst>
                                    <p:set>
                                      <p:cBhvr>
                                        <p:cTn id="28" fill="hold"/>
                                        <p:tgtEl>
                                          <p:spTgt spid="3581"/>
                                        </p:tgtEl>
                                        <p:attrNameLst>
                                          <p:attrName>style.visibility</p:attrName>
                                        </p:attrNameLst>
                                      </p:cBhvr>
                                      <p:to>
                                        <p:strVal val="visible"/>
                                      </p:to>
                                    </p:set>
                                    <p:anim calcmode="lin" valueType="num">
                                      <p:cBhvr>
                                        <p:cTn id="29" dur="500" fill="hold"/>
                                        <p:tgtEl>
                                          <p:spTgt spid="3581"/>
                                        </p:tgtEl>
                                        <p:attrNameLst>
                                          <p:attrName>ppt_w</p:attrName>
                                        </p:attrNameLst>
                                      </p:cBhvr>
                                      <p:tavLst>
                                        <p:tav tm="0">
                                          <p:val>
                                            <p:fltVal val="0"/>
                                          </p:val>
                                        </p:tav>
                                        <p:tav tm="100000">
                                          <p:val>
                                            <p:strVal val="#ppt_w"/>
                                          </p:val>
                                        </p:tav>
                                      </p:tavLst>
                                    </p:anim>
                                    <p:anim calcmode="lin" valueType="num">
                                      <p:cBhvr>
                                        <p:cTn id="30" dur="500" fill="hold"/>
                                        <p:tgtEl>
                                          <p:spTgt spid="3581"/>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Class="entr" nodeType="afterEffect" presetSubtype="16" presetID="23" grpId="6" fill="hold">
                                  <p:stCondLst>
                                    <p:cond delay="0"/>
                                  </p:stCondLst>
                                  <p:iterate type="el" backwards="0">
                                    <p:tmAbs val="0"/>
                                  </p:iterate>
                                  <p:childTnLst>
                                    <p:set>
                                      <p:cBhvr>
                                        <p:cTn id="33" fill="hold"/>
                                        <p:tgtEl>
                                          <p:spTgt spid="3582"/>
                                        </p:tgtEl>
                                        <p:attrNameLst>
                                          <p:attrName>style.visibility</p:attrName>
                                        </p:attrNameLst>
                                      </p:cBhvr>
                                      <p:to>
                                        <p:strVal val="visible"/>
                                      </p:to>
                                    </p:set>
                                    <p:anim calcmode="lin" valueType="num">
                                      <p:cBhvr>
                                        <p:cTn id="34" dur="500" fill="hold"/>
                                        <p:tgtEl>
                                          <p:spTgt spid="3582"/>
                                        </p:tgtEl>
                                        <p:attrNameLst>
                                          <p:attrName>ppt_w</p:attrName>
                                        </p:attrNameLst>
                                      </p:cBhvr>
                                      <p:tavLst>
                                        <p:tav tm="0">
                                          <p:val>
                                            <p:fltVal val="0"/>
                                          </p:val>
                                        </p:tav>
                                        <p:tav tm="100000">
                                          <p:val>
                                            <p:strVal val="#ppt_w"/>
                                          </p:val>
                                        </p:tav>
                                      </p:tavLst>
                                    </p:anim>
                                    <p:anim calcmode="lin" valueType="num">
                                      <p:cBhvr>
                                        <p:cTn id="35" dur="500" fill="hold"/>
                                        <p:tgtEl>
                                          <p:spTgt spid="3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77" grpId="2"/>
      <p:bldP build="whole" bldLvl="1" animBg="1" rev="0" advAuto="0" spid="3578" grpId="4"/>
      <p:bldP build="whole" bldLvl="1" animBg="1" rev="0" advAuto="0" spid="3582" grpId="6"/>
      <p:bldP build="whole" bldLvl="1" animBg="1" rev="0" advAuto="0" spid="3579" grpId="3"/>
      <p:bldP build="whole" bldLvl="1" animBg="1" rev="0" advAuto="0" spid="3580" grpId="1"/>
      <p:bldP build="whole" bldLvl="1" animBg="1" rev="0" advAuto="0" spid="3581" grpId="5"/>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5" name="Shape 3585" descr="Rectangle 14"/>
          <p:cNvSpPr/>
          <p:nvPr/>
        </p:nvSpPr>
        <p:spPr>
          <a:xfrm>
            <a:off x="0" y="11163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Engage</a:t>
            </a:r>
          </a:p>
        </p:txBody>
      </p:sp>
      <p:sp>
        <p:nvSpPr>
          <p:cNvPr id="3586" name="Shape 3586" descr="Text Box 7"/>
          <p:cNvSpPr/>
          <p:nvPr/>
        </p:nvSpPr>
        <p:spPr>
          <a:xfrm>
            <a:off x="2781300" y="5435600"/>
            <a:ext cx="3581400"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000000"/>
                </a:solidFill>
                <a:latin typeface="Arial"/>
                <a:ea typeface="Arial"/>
                <a:cs typeface="Arial"/>
                <a:sym typeface="Arial"/>
              </a:defRPr>
            </a:lvl1pPr>
          </a:lstStyle>
          <a:p>
            <a:pPr/>
            <a:r>
              <a:t>Like/Trust</a:t>
            </a:r>
          </a:p>
        </p:txBody>
      </p:sp>
      <p:pic>
        <p:nvPicPr>
          <p:cNvPr id="3587" name="image48.jpg" descr="Picture 2"/>
          <p:cNvPicPr>
            <a:picLocks noChangeAspect="1"/>
          </p:cNvPicPr>
          <p:nvPr/>
        </p:nvPicPr>
        <p:blipFill>
          <a:blip r:embed="rId2">
            <a:extLst/>
          </a:blip>
          <a:stretch>
            <a:fillRect/>
          </a:stretch>
        </p:blipFill>
        <p:spPr>
          <a:xfrm>
            <a:off x="5976937" y="2057400"/>
            <a:ext cx="3167063" cy="2600325"/>
          </a:xfrm>
          <a:prstGeom prst="rect">
            <a:avLst/>
          </a:prstGeom>
          <a:ln w="12700">
            <a:miter lim="400000"/>
          </a:ln>
        </p:spPr>
      </p:pic>
      <p:pic>
        <p:nvPicPr>
          <p:cNvPr id="3588" name="image49.jpg" descr="Picture 4"/>
          <p:cNvPicPr>
            <a:picLocks noChangeAspect="1"/>
          </p:cNvPicPr>
          <p:nvPr/>
        </p:nvPicPr>
        <p:blipFill>
          <a:blip r:embed="rId3">
            <a:extLst/>
          </a:blip>
          <a:stretch>
            <a:fillRect/>
          </a:stretch>
        </p:blipFill>
        <p:spPr>
          <a:xfrm>
            <a:off x="3048000" y="2057400"/>
            <a:ext cx="2873375" cy="2590800"/>
          </a:xfrm>
          <a:prstGeom prst="rect">
            <a:avLst/>
          </a:prstGeom>
          <a:ln w="12700">
            <a:miter lim="400000"/>
          </a:ln>
        </p:spPr>
      </p:pic>
      <p:pic>
        <p:nvPicPr>
          <p:cNvPr id="3589" name="image50.jpg" descr="Picture 6"/>
          <p:cNvPicPr>
            <a:picLocks noChangeAspect="1"/>
          </p:cNvPicPr>
          <p:nvPr/>
        </p:nvPicPr>
        <p:blipFill>
          <a:blip r:embed="rId4">
            <a:extLst/>
          </a:blip>
          <a:srcRect l="0" t="15642" r="0" b="0"/>
          <a:stretch>
            <a:fillRect/>
          </a:stretch>
        </p:blipFill>
        <p:spPr>
          <a:xfrm>
            <a:off x="228600" y="1752600"/>
            <a:ext cx="2743200" cy="3170239"/>
          </a:xfrm>
          <a:prstGeom prst="rect">
            <a:avLst/>
          </a:prstGeom>
          <a:ln w="12700">
            <a:miter lim="400000"/>
          </a:ln>
        </p:spPr>
      </p:pic>
      <p:sp>
        <p:nvSpPr>
          <p:cNvPr id="3590" name="Shape 3590" descr="Text Box 7"/>
          <p:cNvSpPr/>
          <p:nvPr/>
        </p:nvSpPr>
        <p:spPr>
          <a:xfrm>
            <a:off x="2590800" y="4953000"/>
            <a:ext cx="1447800"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000000"/>
                </a:solidFill>
                <a:latin typeface="Arial"/>
                <a:ea typeface="Arial"/>
                <a:cs typeface="Arial"/>
                <a:sym typeface="Arial"/>
              </a:defRPr>
            </a:lvl1pPr>
          </a:lstStyle>
          <a:p>
            <a:pPr/>
            <a:r>
              <a:t>Guide</a:t>
            </a:r>
          </a:p>
        </p:txBody>
      </p:sp>
      <p:sp>
        <p:nvSpPr>
          <p:cNvPr id="3591" name="Shape 3591" descr="Text Box 7"/>
          <p:cNvSpPr/>
          <p:nvPr/>
        </p:nvSpPr>
        <p:spPr>
          <a:xfrm>
            <a:off x="4267200" y="4953000"/>
            <a:ext cx="1752600"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3200">
                <a:solidFill>
                  <a:srgbClr val="000000"/>
                </a:solidFill>
                <a:latin typeface="Arial"/>
                <a:ea typeface="Arial"/>
                <a:cs typeface="Arial"/>
                <a:sym typeface="Arial"/>
              </a:defRPr>
            </a:lvl1pPr>
          </a:lstStyle>
          <a:p>
            <a:pPr/>
            <a:r>
              <a:t>Protect</a:t>
            </a:r>
          </a:p>
        </p:txBody>
      </p:sp>
      <p:sp>
        <p:nvSpPr>
          <p:cNvPr id="3592" name="Shape 3592" descr="Text Box 7"/>
          <p:cNvSpPr/>
          <p:nvPr/>
        </p:nvSpPr>
        <p:spPr>
          <a:xfrm>
            <a:off x="3886200" y="4953000"/>
            <a:ext cx="609600"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000000"/>
                </a:solidFill>
                <a:latin typeface="Arial"/>
                <a:ea typeface="Arial"/>
                <a:cs typeface="Arial"/>
                <a:sym typeface="Arial"/>
              </a:defRPr>
            </a:lvl1pPr>
          </a:lstStyle>
          <a:p>
            <a:pPr/>
            <a:r>
              <a:t>&amp;</a:t>
            </a:r>
          </a:p>
        </p:txBody>
      </p:sp>
      <p:sp>
        <p:nvSpPr>
          <p:cNvPr id="3593" name="Shape 3593"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589"/>
                                        </p:tgtEl>
                                        <p:attrNameLst>
                                          <p:attrName>style.visibility</p:attrName>
                                        </p:attrNameLst>
                                      </p:cBhvr>
                                      <p:to>
                                        <p:strVal val="visible"/>
                                      </p:to>
                                    </p:set>
                                    <p:anim calcmode="lin" valueType="num">
                                      <p:cBhvr>
                                        <p:cTn id="7" dur="500" fill="hold"/>
                                        <p:tgtEl>
                                          <p:spTgt spid="3589"/>
                                        </p:tgtEl>
                                        <p:attrNameLst>
                                          <p:attrName>ppt_w</p:attrName>
                                        </p:attrNameLst>
                                      </p:cBhvr>
                                      <p:tavLst>
                                        <p:tav tm="0">
                                          <p:val>
                                            <p:fltVal val="0"/>
                                          </p:val>
                                        </p:tav>
                                        <p:tav tm="100000">
                                          <p:val>
                                            <p:strVal val="#ppt_w"/>
                                          </p:val>
                                        </p:tav>
                                      </p:tavLst>
                                    </p:anim>
                                    <p:anim calcmode="lin" valueType="num">
                                      <p:cBhvr>
                                        <p:cTn id="8" dur="500" fill="hold"/>
                                        <p:tgtEl>
                                          <p:spTgt spid="3589"/>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Class="path" nodeType="withEffect" presetSubtype="0" presetID="-1" grpId="2" accel="50000" decel="50000" fill="hold">
                                  <p:stCondLst>
                                    <p:cond delay="0"/>
                                  </p:stCondLst>
                                  <p:childTnLst>
                                    <p:animMotion path="M 0.000000 0.000000 L -0.179170 0.001851" origin="layout" pathEditMode="relative">
                                      <p:cBhvr>
                                        <p:cTn id="11" dur="2000" fill="hold"/>
                                        <p:tgtEl>
                                          <p:spTgt spid="3590"/>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6" presetID="23" grpId="3" fill="hold">
                                  <p:stCondLst>
                                    <p:cond delay="0"/>
                                  </p:stCondLst>
                                  <p:iterate type="el" backwards="0">
                                    <p:tmAbs val="0"/>
                                  </p:iterate>
                                  <p:childTnLst>
                                    <p:set>
                                      <p:cBhvr>
                                        <p:cTn id="15" fill="hold"/>
                                        <p:tgtEl>
                                          <p:spTgt spid="3587"/>
                                        </p:tgtEl>
                                        <p:attrNameLst>
                                          <p:attrName>style.visibility</p:attrName>
                                        </p:attrNameLst>
                                      </p:cBhvr>
                                      <p:to>
                                        <p:strVal val="visible"/>
                                      </p:to>
                                    </p:set>
                                    <p:anim calcmode="lin" valueType="num">
                                      <p:cBhvr>
                                        <p:cTn id="16" dur="500" fill="hold"/>
                                        <p:tgtEl>
                                          <p:spTgt spid="3587"/>
                                        </p:tgtEl>
                                        <p:attrNameLst>
                                          <p:attrName>ppt_w</p:attrName>
                                        </p:attrNameLst>
                                      </p:cBhvr>
                                      <p:tavLst>
                                        <p:tav tm="0">
                                          <p:val>
                                            <p:fltVal val="0"/>
                                          </p:val>
                                        </p:tav>
                                        <p:tav tm="100000">
                                          <p:val>
                                            <p:strVal val="#ppt_w"/>
                                          </p:val>
                                        </p:tav>
                                      </p:tavLst>
                                    </p:anim>
                                    <p:anim calcmode="lin" valueType="num">
                                      <p:cBhvr>
                                        <p:cTn id="17" dur="500" fill="hold"/>
                                        <p:tgtEl>
                                          <p:spTgt spid="3587"/>
                                        </p:tgtEl>
                                        <p:attrNameLst>
                                          <p:attrName>ppt_h</p:attrName>
                                        </p:attrNameLst>
                                      </p:cBhvr>
                                      <p:tavLst>
                                        <p:tav tm="0">
                                          <p:val>
                                            <p:fltVal val="0"/>
                                          </p:val>
                                        </p:tav>
                                        <p:tav tm="100000">
                                          <p:val>
                                            <p:strVal val="#ppt_h"/>
                                          </p:val>
                                        </p:tav>
                                      </p:tavLst>
                                    </p:anim>
                                  </p:childTnLst>
                                </p:cTn>
                              </p:par>
                            </p:childTnLst>
                          </p:cTn>
                        </p:par>
                        <p:par>
                          <p:cTn id="18" fill="hold">
                            <p:stCondLst>
                              <p:cond delay="0"/>
                            </p:stCondLst>
                            <p:childTnLst>
                              <p:par>
                                <p:cTn id="19" presetClass="path" nodeType="withEffect" presetSubtype="0" presetID="-1" grpId="4" accel="50000" decel="50000" fill="hold">
                                  <p:stCondLst>
                                    <p:cond delay="0"/>
                                  </p:stCondLst>
                                  <p:childTnLst>
                                    <p:animMotion path="M 0.000000 0.000000 L 0.250000 0.000000" origin="layout" pathEditMode="relative">
                                      <p:cBhvr>
                                        <p:cTn id="20" dur="2000" fill="hold"/>
                                        <p:tgtEl>
                                          <p:spTgt spid="3591"/>
                                        </p:tgtEl>
                                        <p:attrNameLst>
                                          <p:attrName>ppt_x</p:attrName>
                                          <p:attrName>ppt_y</p:attrName>
                                        </p:attrNameLst>
                                      </p:cBhvr>
                                    </p:animMotion>
                                  </p:childTnLst>
                                </p:cTn>
                              </p:par>
                            </p:childTnLst>
                          </p:cTn>
                        </p:par>
                        <p:par>
                          <p:cTn id="21" fill="hold">
                            <p:stCondLst>
                              <p:cond delay="2000"/>
                            </p:stCondLst>
                            <p:childTnLst>
                              <p:par>
                                <p:cTn id="22" presetClass="exit" nodeType="afterEffect" presetSubtype="0" presetID="1" grpId="5" fill="hold">
                                  <p:stCondLst>
                                    <p:cond delay="0"/>
                                  </p:stCondLst>
                                  <p:iterate type="el" backwards="0">
                                    <p:tmAbs val="0"/>
                                  </p:iterate>
                                  <p:childTnLst>
                                    <p:set>
                                      <p:cBhvr>
                                        <p:cTn id="23" fill="hold">
                                          <p:stCondLst>
                                            <p:cond delay="0"/>
                                          </p:stCondLst>
                                        </p:cTn>
                                        <p:tgtEl>
                                          <p:spTgt spid="35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9" grpId="1"/>
      <p:bldP build="whole" bldLvl="1" animBg="1" rev="0" advAuto="0" spid="3587" grpId="3"/>
      <p:bldP build="whole" bldLvl="1" animBg="1" rev="0" advAuto="0" spid="3592" grpId="5"/>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95" name="image51.jpg" descr="Picture 2"/>
          <p:cNvPicPr>
            <a:picLocks noChangeAspect="1"/>
          </p:cNvPicPr>
          <p:nvPr/>
        </p:nvPicPr>
        <p:blipFill>
          <a:blip r:embed="rId2">
            <a:extLst/>
          </a:blip>
          <a:stretch>
            <a:fillRect/>
          </a:stretch>
        </p:blipFill>
        <p:spPr>
          <a:xfrm>
            <a:off x="381000" y="3048000"/>
            <a:ext cx="2562225" cy="1847850"/>
          </a:xfrm>
          <a:prstGeom prst="rect">
            <a:avLst/>
          </a:prstGeom>
          <a:ln w="12700">
            <a:miter lim="400000"/>
          </a:ln>
        </p:spPr>
      </p:pic>
      <p:pic>
        <p:nvPicPr>
          <p:cNvPr id="3596" name="image52.jpg" descr="Picture 4"/>
          <p:cNvPicPr>
            <a:picLocks noChangeAspect="1"/>
          </p:cNvPicPr>
          <p:nvPr/>
        </p:nvPicPr>
        <p:blipFill>
          <a:blip r:embed="rId3">
            <a:extLst/>
          </a:blip>
          <a:stretch>
            <a:fillRect/>
          </a:stretch>
        </p:blipFill>
        <p:spPr>
          <a:xfrm>
            <a:off x="3048000" y="2743200"/>
            <a:ext cx="2746375" cy="2143125"/>
          </a:xfrm>
          <a:prstGeom prst="rect">
            <a:avLst/>
          </a:prstGeom>
          <a:ln w="12700">
            <a:miter lim="400000"/>
          </a:ln>
        </p:spPr>
      </p:pic>
      <p:pic>
        <p:nvPicPr>
          <p:cNvPr id="3597" name="image53.jpg" descr="Picture 6"/>
          <p:cNvPicPr>
            <a:picLocks noChangeAspect="1"/>
          </p:cNvPicPr>
          <p:nvPr/>
        </p:nvPicPr>
        <p:blipFill>
          <a:blip r:embed="rId4">
            <a:extLst/>
          </a:blip>
          <a:stretch>
            <a:fillRect/>
          </a:stretch>
        </p:blipFill>
        <p:spPr>
          <a:xfrm>
            <a:off x="5943600" y="3124200"/>
            <a:ext cx="2895600" cy="1812925"/>
          </a:xfrm>
          <a:prstGeom prst="rect">
            <a:avLst/>
          </a:prstGeom>
          <a:ln w="12700">
            <a:miter lim="400000"/>
          </a:ln>
        </p:spPr>
      </p:pic>
      <p:sp>
        <p:nvSpPr>
          <p:cNvPr id="3598" name="Shape 3598" descr="Rectangle 14"/>
          <p:cNvSpPr/>
          <p:nvPr/>
        </p:nvSpPr>
        <p:spPr>
          <a:xfrm>
            <a:off x="0" y="11163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Engage</a:t>
            </a:r>
          </a:p>
        </p:txBody>
      </p:sp>
      <p:sp>
        <p:nvSpPr>
          <p:cNvPr id="3599" name="Shape 3599"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595"/>
                                        </p:tgtEl>
                                        <p:attrNameLst>
                                          <p:attrName>style.visibility</p:attrName>
                                        </p:attrNameLst>
                                      </p:cBhvr>
                                      <p:to>
                                        <p:strVal val="visible"/>
                                      </p:to>
                                    </p:set>
                                    <p:anim calcmode="lin" valueType="num">
                                      <p:cBhvr>
                                        <p:cTn id="7" dur="500" fill="hold"/>
                                        <p:tgtEl>
                                          <p:spTgt spid="3595"/>
                                        </p:tgtEl>
                                        <p:attrNameLst>
                                          <p:attrName>ppt_w</p:attrName>
                                        </p:attrNameLst>
                                      </p:cBhvr>
                                      <p:tavLst>
                                        <p:tav tm="0">
                                          <p:val>
                                            <p:fltVal val="0"/>
                                          </p:val>
                                        </p:tav>
                                        <p:tav tm="100000">
                                          <p:val>
                                            <p:strVal val="#ppt_w"/>
                                          </p:val>
                                        </p:tav>
                                      </p:tavLst>
                                    </p:anim>
                                    <p:anim calcmode="lin" valueType="num">
                                      <p:cBhvr>
                                        <p:cTn id="8" dur="500" fill="hold"/>
                                        <p:tgtEl>
                                          <p:spTgt spid="35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596"/>
                                        </p:tgtEl>
                                        <p:attrNameLst>
                                          <p:attrName>style.visibility</p:attrName>
                                        </p:attrNameLst>
                                      </p:cBhvr>
                                      <p:to>
                                        <p:strVal val="visible"/>
                                      </p:to>
                                    </p:set>
                                    <p:anim calcmode="lin" valueType="num">
                                      <p:cBhvr>
                                        <p:cTn id="13" dur="500" fill="hold"/>
                                        <p:tgtEl>
                                          <p:spTgt spid="3596"/>
                                        </p:tgtEl>
                                        <p:attrNameLst>
                                          <p:attrName>ppt_w</p:attrName>
                                        </p:attrNameLst>
                                      </p:cBhvr>
                                      <p:tavLst>
                                        <p:tav tm="0">
                                          <p:val>
                                            <p:fltVal val="0"/>
                                          </p:val>
                                        </p:tav>
                                        <p:tav tm="100000">
                                          <p:val>
                                            <p:strVal val="#ppt_w"/>
                                          </p:val>
                                        </p:tav>
                                      </p:tavLst>
                                    </p:anim>
                                    <p:anim calcmode="lin" valueType="num">
                                      <p:cBhvr>
                                        <p:cTn id="14" dur="500" fill="hold"/>
                                        <p:tgtEl>
                                          <p:spTgt spid="359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3597"/>
                                        </p:tgtEl>
                                        <p:attrNameLst>
                                          <p:attrName>style.visibility</p:attrName>
                                        </p:attrNameLst>
                                      </p:cBhvr>
                                      <p:to>
                                        <p:strVal val="visible"/>
                                      </p:to>
                                    </p:set>
                                    <p:anim calcmode="lin" valueType="num">
                                      <p:cBhvr>
                                        <p:cTn id="19" dur="500" fill="hold"/>
                                        <p:tgtEl>
                                          <p:spTgt spid="3597"/>
                                        </p:tgtEl>
                                        <p:attrNameLst>
                                          <p:attrName>ppt_w</p:attrName>
                                        </p:attrNameLst>
                                      </p:cBhvr>
                                      <p:tavLst>
                                        <p:tav tm="0">
                                          <p:val>
                                            <p:fltVal val="0"/>
                                          </p:val>
                                        </p:tav>
                                        <p:tav tm="100000">
                                          <p:val>
                                            <p:strVal val="#ppt_w"/>
                                          </p:val>
                                        </p:tav>
                                      </p:tavLst>
                                    </p:anim>
                                    <p:anim calcmode="lin" valueType="num">
                                      <p:cBhvr>
                                        <p:cTn id="20" dur="500" fill="hold"/>
                                        <p:tgtEl>
                                          <p:spTgt spid="3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7" grpId="3"/>
      <p:bldP build="whole" bldLvl="1" animBg="1" rev="0" advAuto="0" spid="3595" grpId="1"/>
      <p:bldP build="whole" bldLvl="1" animBg="1" rev="0" advAuto="0" spid="3596"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8" name="Shape 3158" descr="Title 6"/>
          <p:cNvSpPr/>
          <p:nvPr/>
        </p:nvSpPr>
        <p:spPr>
          <a:xfrm>
            <a:off x="0" y="200025"/>
            <a:ext cx="9144000" cy="1066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3600">
                <a:ln w="9524">
                  <a:solidFill>
                    <a:srgbClr val="DFDFDF"/>
                  </a:solidFill>
                </a:ln>
                <a:effectLst>
                  <a:outerShdw sx="100000" sy="100000" kx="0" ky="0" algn="b" rotWithShape="0" blurRad="38100" dist="0" dir="0">
                    <a:srgbClr val="000000">
                      <a:alpha val="25000"/>
                    </a:srgbClr>
                  </a:outerShdw>
                </a:effectLst>
              </a:defRPr>
            </a:lvl1pPr>
          </a:lstStyle>
          <a:p>
            <a:pPr/>
            <a:r>
              <a:t>Reasonable Results in Reasonable Time Frames</a:t>
            </a:r>
          </a:p>
        </p:txBody>
      </p:sp>
      <p:graphicFrame>
        <p:nvGraphicFramePr>
          <p:cNvPr id="3159" name="Table 3159" descr="Group 653"/>
          <p:cNvGraphicFramePr/>
          <p:nvPr/>
        </p:nvGraphicFramePr>
        <p:xfrm>
          <a:off x="304800" y="1419225"/>
          <a:ext cx="8534400" cy="46958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63838"/>
                <a:gridCol w="2714625"/>
                <a:gridCol w="3055937"/>
              </a:tblGrid>
              <a:tr h="586978">
                <a:tc>
                  <a:txBody>
                    <a:bodyPr/>
                    <a:lstStyle/>
                    <a:p>
                      <a:pPr algn="ctr">
                        <a:spcBef>
                          <a:spcPts val="500"/>
                        </a:spcBef>
                        <a:defRPr sz="1800">
                          <a:solidFill>
                            <a:srgbClr val="000000"/>
                          </a:solidFill>
                        </a:defRPr>
                      </a:pPr>
                      <a:r>
                        <a:rPr b="1" sz="2400">
                          <a:solidFill>
                            <a:srgbClr val="FFFFFF"/>
                          </a:solidFill>
                          <a:latin typeface="Arial"/>
                          <a:ea typeface="Arial"/>
                          <a:cs typeface="Arial"/>
                        </a:rPr>
                        <a:t>Time</a:t>
                      </a:r>
                    </a:p>
                  </a:txBody>
                  <a:tcPr marL="45443" marR="45443" marT="45443" marB="45443" anchor="t" anchorCtr="0" horzOverflow="overflow">
                    <a:lnL w="28575">
                      <a:solidFill>
                        <a:srgbClr val="262626"/>
                      </a:solidFill>
                    </a:lnL>
                    <a:lnR w="12700">
                      <a:solidFill>
                        <a:srgbClr val="262626"/>
                      </a:solidFill>
                    </a:lnR>
                    <a:lnT w="28575">
                      <a:solidFill>
                        <a:srgbClr val="262626"/>
                      </a:solidFill>
                    </a:lnT>
                    <a:lnB w="12700">
                      <a:solidFill>
                        <a:srgbClr val="262626"/>
                      </a:solidFill>
                    </a:lnB>
                    <a:solidFill>
                      <a:srgbClr val="0070C0"/>
                    </a:solidFill>
                  </a:tcPr>
                </a:tc>
                <a:tc>
                  <a:txBody>
                    <a:bodyPr/>
                    <a:lstStyle/>
                    <a:p>
                      <a:pPr algn="ctr">
                        <a:spcBef>
                          <a:spcPts val="500"/>
                        </a:spcBef>
                        <a:defRPr sz="1800">
                          <a:solidFill>
                            <a:srgbClr val="000000"/>
                          </a:solidFill>
                        </a:defRPr>
                      </a:pPr>
                      <a:r>
                        <a:rPr b="1" sz="2400">
                          <a:solidFill>
                            <a:srgbClr val="FFFFFF"/>
                          </a:solidFill>
                          <a:latin typeface="Arial"/>
                          <a:ea typeface="Arial"/>
                          <a:cs typeface="Arial"/>
                        </a:rPr>
                        <a:t>Promotion</a:t>
                      </a:r>
                    </a:p>
                  </a:txBody>
                  <a:tcPr marL="45443" marR="45443" marT="45443" marB="45443" anchor="t" anchorCtr="0" horzOverflow="overflow">
                    <a:lnL w="12700">
                      <a:solidFill>
                        <a:srgbClr val="262626"/>
                      </a:solidFill>
                    </a:lnL>
                    <a:lnR w="12700">
                      <a:solidFill>
                        <a:srgbClr val="262626"/>
                      </a:solidFill>
                    </a:lnR>
                    <a:lnT w="28575">
                      <a:solidFill>
                        <a:srgbClr val="262626"/>
                      </a:solidFill>
                    </a:lnT>
                    <a:lnB w="12700">
                      <a:solidFill>
                        <a:srgbClr val="262626"/>
                      </a:solidFill>
                    </a:lnB>
                    <a:solidFill>
                      <a:srgbClr val="0070C0"/>
                    </a:solidFill>
                  </a:tcPr>
                </a:tc>
                <a:tc>
                  <a:txBody>
                    <a:bodyPr/>
                    <a:lstStyle/>
                    <a:p>
                      <a:pPr algn="ctr">
                        <a:spcBef>
                          <a:spcPts val="500"/>
                        </a:spcBef>
                        <a:defRPr sz="1800">
                          <a:solidFill>
                            <a:srgbClr val="000000"/>
                          </a:solidFill>
                        </a:defRPr>
                      </a:pPr>
                      <a:r>
                        <a:rPr b="1" sz="2400">
                          <a:solidFill>
                            <a:srgbClr val="FFFFFF"/>
                          </a:solidFill>
                          <a:latin typeface="Arial"/>
                          <a:ea typeface="Arial"/>
                          <a:cs typeface="Arial"/>
                        </a:rPr>
                        <a:t>Income</a:t>
                      </a:r>
                    </a:p>
                  </a:txBody>
                  <a:tcPr marL="45443" marR="45443" marT="45443" marB="45443" anchor="t" anchorCtr="0" horzOverflow="overflow">
                    <a:lnL w="12700">
                      <a:solidFill>
                        <a:srgbClr val="262626"/>
                      </a:solidFill>
                    </a:lnL>
                    <a:lnR w="28575">
                      <a:solidFill>
                        <a:srgbClr val="262626"/>
                      </a:solidFill>
                    </a:lnR>
                    <a:lnT w="28575">
                      <a:solidFill>
                        <a:srgbClr val="262626"/>
                      </a:solidFill>
                    </a:lnT>
                    <a:lnB w="12700">
                      <a:solidFill>
                        <a:srgbClr val="262626"/>
                      </a:solidFill>
                    </a:lnB>
                    <a:solidFill>
                      <a:srgbClr val="0070C0"/>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12700">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12700">
                      <a:solidFill>
                        <a:srgbClr val="262626"/>
                      </a:solidFill>
                    </a:lnB>
                    <a:solidFill>
                      <a:srgbClr val="D9D9D9"/>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12700">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12700">
                      <a:solidFill>
                        <a:srgbClr val="262626"/>
                      </a:solidFill>
                    </a:lnB>
                    <a:solidFill>
                      <a:srgbClr val="D9D9D9"/>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12700">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12700">
                      <a:solidFill>
                        <a:srgbClr val="262626"/>
                      </a:solidFill>
                    </a:lnB>
                    <a:solidFill>
                      <a:srgbClr val="D9D9D9"/>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12700">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12700">
                      <a:solidFill>
                        <a:srgbClr val="262626"/>
                      </a:solidFill>
                    </a:lnB>
                    <a:solidFill>
                      <a:srgbClr val="D9D9D9"/>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12700">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12700">
                      <a:solidFill>
                        <a:srgbClr val="262626"/>
                      </a:solidFill>
                    </a:lnB>
                    <a:solidFill>
                      <a:srgbClr val="D9D9D9"/>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12700">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12700">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12700">
                      <a:solidFill>
                        <a:srgbClr val="262626"/>
                      </a:solidFill>
                    </a:lnB>
                    <a:solidFill>
                      <a:srgbClr val="D9D9D9"/>
                    </a:solidFill>
                  </a:tcPr>
                </a:tc>
              </a:tr>
              <a:tr h="586978">
                <a:tc>
                  <a:txBody>
                    <a:bodyPr/>
                    <a:lstStyle/>
                    <a:p>
                      <a:pPr algn="ctr">
                        <a:spcBef>
                          <a:spcPts val="400"/>
                        </a:spcBef>
                        <a:defRPr sz="2400">
                          <a:latin typeface="Arial"/>
                          <a:ea typeface="Arial"/>
                          <a:cs typeface="Arial"/>
                        </a:defRPr>
                      </a:pPr>
                    </a:p>
                  </a:txBody>
                  <a:tcPr marL="45443" marR="45443" marT="45443" marB="45443" anchor="ctr" anchorCtr="0" horzOverflow="overflow">
                    <a:lnL w="28575">
                      <a:solidFill>
                        <a:srgbClr val="262626"/>
                      </a:solidFill>
                    </a:lnL>
                    <a:lnR w="12700">
                      <a:solidFill>
                        <a:srgbClr val="262626"/>
                      </a:solidFill>
                    </a:lnR>
                    <a:lnT w="12700">
                      <a:solidFill>
                        <a:srgbClr val="262626"/>
                      </a:solidFill>
                    </a:lnT>
                    <a:lnB w="28575">
                      <a:solidFill>
                        <a:srgbClr val="262626"/>
                      </a:solidFill>
                    </a:lnB>
                    <a:solidFill>
                      <a:srgbClr val="FF0000"/>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12700">
                      <a:solidFill>
                        <a:srgbClr val="262626"/>
                      </a:solidFill>
                    </a:lnR>
                    <a:lnT w="12700">
                      <a:solidFill>
                        <a:srgbClr val="262626"/>
                      </a:solidFill>
                    </a:lnT>
                    <a:lnB w="28575">
                      <a:solidFill>
                        <a:srgbClr val="262626"/>
                      </a:solidFill>
                    </a:lnB>
                    <a:solidFill>
                      <a:srgbClr val="D9D9D9"/>
                    </a:solidFill>
                  </a:tcPr>
                </a:tc>
                <a:tc>
                  <a:txBody>
                    <a:bodyPr/>
                    <a:lstStyle/>
                    <a:p>
                      <a:pPr algn="ctr">
                        <a:spcBef>
                          <a:spcPts val="400"/>
                        </a:spcBef>
                        <a:defRPr sz="2400">
                          <a:latin typeface="Arial"/>
                          <a:ea typeface="Arial"/>
                          <a:cs typeface="Arial"/>
                        </a:defRPr>
                      </a:pPr>
                    </a:p>
                  </a:txBody>
                  <a:tcPr marL="45443" marR="45443" marT="45443" marB="45443" anchor="ctr" anchorCtr="0" horzOverflow="overflow">
                    <a:lnL w="12700">
                      <a:solidFill>
                        <a:srgbClr val="262626"/>
                      </a:solidFill>
                    </a:lnL>
                    <a:lnR w="28575">
                      <a:solidFill>
                        <a:srgbClr val="262626"/>
                      </a:solidFill>
                    </a:lnR>
                    <a:lnT w="12700">
                      <a:solidFill>
                        <a:srgbClr val="262626"/>
                      </a:solidFill>
                    </a:lnT>
                    <a:lnB w="28575">
                      <a:solidFill>
                        <a:srgbClr val="262626"/>
                      </a:solidFill>
                    </a:lnB>
                    <a:solidFill>
                      <a:srgbClr val="D9D9D9"/>
                    </a:solidFill>
                  </a:tcPr>
                </a:tc>
              </a:tr>
            </a:tbl>
          </a:graphicData>
        </a:graphic>
      </p:graphicFrame>
      <p:sp>
        <p:nvSpPr>
          <p:cNvPr id="3160" name="Shape 3160" descr="Rectangle 4"/>
          <p:cNvSpPr/>
          <p:nvPr/>
        </p:nvSpPr>
        <p:spPr>
          <a:xfrm>
            <a:off x="1095482" y="2101850"/>
            <a:ext cx="1098337"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6 Weeks</a:t>
            </a:r>
          </a:p>
        </p:txBody>
      </p:sp>
      <p:sp>
        <p:nvSpPr>
          <p:cNvPr id="3161" name="Shape 3161" descr="Rectangle 5"/>
          <p:cNvSpPr/>
          <p:nvPr/>
        </p:nvSpPr>
        <p:spPr>
          <a:xfrm>
            <a:off x="3596625" y="2108200"/>
            <a:ext cx="1752313"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District Leader</a:t>
            </a:r>
          </a:p>
        </p:txBody>
      </p:sp>
      <p:sp>
        <p:nvSpPr>
          <p:cNvPr id="3162" name="Shape 3162" descr="Rectangle 6"/>
          <p:cNvSpPr/>
          <p:nvPr/>
        </p:nvSpPr>
        <p:spPr>
          <a:xfrm>
            <a:off x="6336650" y="2093913"/>
            <a:ext cx="1950750"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$1–3,000/month</a:t>
            </a:r>
          </a:p>
        </p:txBody>
      </p:sp>
      <p:sp>
        <p:nvSpPr>
          <p:cNvPr id="3163" name="Shape 3163" descr="Rectangle 8"/>
          <p:cNvSpPr/>
          <p:nvPr/>
        </p:nvSpPr>
        <p:spPr>
          <a:xfrm>
            <a:off x="1052942" y="2668588"/>
            <a:ext cx="1159604"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3 Months</a:t>
            </a:r>
          </a:p>
        </p:txBody>
      </p:sp>
      <p:sp>
        <p:nvSpPr>
          <p:cNvPr id="3164" name="Shape 3164" descr="Rectangle 9"/>
          <p:cNvSpPr/>
          <p:nvPr/>
        </p:nvSpPr>
        <p:spPr>
          <a:xfrm>
            <a:off x="3534452" y="2640013"/>
            <a:ext cx="1865546"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Division Leader</a:t>
            </a:r>
          </a:p>
        </p:txBody>
      </p:sp>
      <p:sp>
        <p:nvSpPr>
          <p:cNvPr id="3165" name="Shape 3165" descr="Rectangle 10"/>
          <p:cNvSpPr/>
          <p:nvPr/>
        </p:nvSpPr>
        <p:spPr>
          <a:xfrm>
            <a:off x="6326331" y="2668588"/>
            <a:ext cx="1950750"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$2–5,000/month</a:t>
            </a:r>
          </a:p>
        </p:txBody>
      </p:sp>
      <p:sp>
        <p:nvSpPr>
          <p:cNvPr id="3166" name="Shape 3166" descr="Rectangle 11"/>
          <p:cNvSpPr/>
          <p:nvPr/>
        </p:nvSpPr>
        <p:spPr>
          <a:xfrm>
            <a:off x="1052942" y="3230563"/>
            <a:ext cx="1159604"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6 Months</a:t>
            </a:r>
          </a:p>
        </p:txBody>
      </p:sp>
      <p:sp>
        <p:nvSpPr>
          <p:cNvPr id="3167" name="Shape 3167" descr="Rectangle 12"/>
          <p:cNvSpPr/>
          <p:nvPr/>
        </p:nvSpPr>
        <p:spPr>
          <a:xfrm>
            <a:off x="3472217" y="3273425"/>
            <a:ext cx="1978904"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Regional Leader</a:t>
            </a:r>
          </a:p>
        </p:txBody>
      </p:sp>
      <p:sp>
        <p:nvSpPr>
          <p:cNvPr id="3168" name="Shape 3168" descr="Rectangle 13"/>
          <p:cNvSpPr/>
          <p:nvPr/>
        </p:nvSpPr>
        <p:spPr>
          <a:xfrm>
            <a:off x="6277131" y="3244850"/>
            <a:ext cx="2092013"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$3–10,000/month</a:t>
            </a:r>
          </a:p>
        </p:txBody>
      </p:sp>
      <p:sp>
        <p:nvSpPr>
          <p:cNvPr id="3169" name="Shape 3169" descr="Rectangle 14"/>
          <p:cNvSpPr/>
          <p:nvPr/>
        </p:nvSpPr>
        <p:spPr>
          <a:xfrm>
            <a:off x="735566" y="3835400"/>
            <a:ext cx="1865793"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12 – 36 Months</a:t>
            </a:r>
          </a:p>
        </p:txBody>
      </p:sp>
      <p:sp>
        <p:nvSpPr>
          <p:cNvPr id="3170" name="Shape 3170" descr="Rectangle 15"/>
          <p:cNvSpPr/>
          <p:nvPr/>
        </p:nvSpPr>
        <p:spPr>
          <a:xfrm>
            <a:off x="4100966" y="3849687"/>
            <a:ext cx="632505" cy="385922"/>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RVP</a:t>
            </a:r>
          </a:p>
        </p:txBody>
      </p:sp>
      <p:sp>
        <p:nvSpPr>
          <p:cNvPr id="3171" name="Shape 3171" descr="Rectangle 16"/>
          <p:cNvSpPr/>
          <p:nvPr/>
        </p:nvSpPr>
        <p:spPr>
          <a:xfrm>
            <a:off x="6612280" y="3865562"/>
            <a:ext cx="1393141" cy="385922"/>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$ 100,000+</a:t>
            </a:r>
          </a:p>
        </p:txBody>
      </p:sp>
      <p:sp>
        <p:nvSpPr>
          <p:cNvPr id="3172" name="Shape 3172" descr="Rectangle 17"/>
          <p:cNvSpPr/>
          <p:nvPr/>
        </p:nvSpPr>
        <p:spPr>
          <a:xfrm>
            <a:off x="933420" y="4441825"/>
            <a:ext cx="1385948"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3 – 5 Years</a:t>
            </a:r>
          </a:p>
        </p:txBody>
      </p:sp>
      <p:sp>
        <p:nvSpPr>
          <p:cNvPr id="3173" name="Shape 3173" descr="Rectangle 18"/>
          <p:cNvSpPr/>
          <p:nvPr/>
        </p:nvSpPr>
        <p:spPr>
          <a:xfrm>
            <a:off x="4100123" y="4441825"/>
            <a:ext cx="623079"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SVP</a:t>
            </a:r>
          </a:p>
        </p:txBody>
      </p:sp>
      <p:sp>
        <p:nvSpPr>
          <p:cNvPr id="3174" name="Shape 3174" descr="Rectangle 19"/>
          <p:cNvSpPr/>
          <p:nvPr/>
        </p:nvSpPr>
        <p:spPr>
          <a:xfrm>
            <a:off x="6612280" y="4441825"/>
            <a:ext cx="1393141"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$ 250,000+</a:t>
            </a:r>
          </a:p>
        </p:txBody>
      </p:sp>
      <p:sp>
        <p:nvSpPr>
          <p:cNvPr id="3175" name="Shape 3175" descr="Rectangle 20"/>
          <p:cNvSpPr/>
          <p:nvPr/>
        </p:nvSpPr>
        <p:spPr>
          <a:xfrm>
            <a:off x="933420" y="5032375"/>
            <a:ext cx="1385948"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5 – 7 Years</a:t>
            </a:r>
          </a:p>
        </p:txBody>
      </p:sp>
      <p:sp>
        <p:nvSpPr>
          <p:cNvPr id="3176" name="Shape 3176" descr="Rectangle 21"/>
          <p:cNvSpPr/>
          <p:nvPr/>
        </p:nvSpPr>
        <p:spPr>
          <a:xfrm>
            <a:off x="4078171" y="5032375"/>
            <a:ext cx="651108"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NSD</a:t>
            </a:r>
          </a:p>
        </p:txBody>
      </p:sp>
      <p:sp>
        <p:nvSpPr>
          <p:cNvPr id="3177" name="Shape 3177" descr="Rectangle 22"/>
          <p:cNvSpPr/>
          <p:nvPr/>
        </p:nvSpPr>
        <p:spPr>
          <a:xfrm>
            <a:off x="6622598" y="5002212"/>
            <a:ext cx="1393141" cy="385922"/>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$ 500,000+</a:t>
            </a:r>
          </a:p>
        </p:txBody>
      </p:sp>
      <p:sp>
        <p:nvSpPr>
          <p:cNvPr id="3178" name="Shape 3178" descr="Rectangle 23"/>
          <p:cNvSpPr/>
          <p:nvPr/>
        </p:nvSpPr>
        <p:spPr>
          <a:xfrm>
            <a:off x="891922" y="5592762"/>
            <a:ext cx="1470532" cy="385922"/>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7 - 10 Years</a:t>
            </a:r>
          </a:p>
        </p:txBody>
      </p:sp>
      <p:sp>
        <p:nvSpPr>
          <p:cNvPr id="3179" name="Shape 3179" descr="Rectangle 24"/>
          <p:cNvSpPr/>
          <p:nvPr/>
        </p:nvSpPr>
        <p:spPr>
          <a:xfrm>
            <a:off x="3983938" y="5607050"/>
            <a:ext cx="820524"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SNSD</a:t>
            </a:r>
          </a:p>
        </p:txBody>
      </p:sp>
      <p:sp>
        <p:nvSpPr>
          <p:cNvPr id="3180" name="Shape 3180" descr="Rectangle 25"/>
          <p:cNvSpPr/>
          <p:nvPr/>
        </p:nvSpPr>
        <p:spPr>
          <a:xfrm>
            <a:off x="6557536" y="5578475"/>
            <a:ext cx="1477228" cy="385921"/>
          </a:xfrm>
          <a:prstGeom prst="rect">
            <a:avLst/>
          </a:prstGeom>
          <a:ln w="12700">
            <a:miter lim="400000"/>
          </a:ln>
          <a:extLst>
            <a:ext uri="{C572A759-6A51-4108-AA02-DFA0A04FC94B}">
              <ma14:wrappingTextBoxFlag xmlns:ma14="http://schemas.microsoft.com/office/mac/drawingml/2011/main" val="1"/>
            </a:ext>
          </a:extLst>
        </p:spPr>
        <p:txBody>
          <a:bodyPr wrap="none" lIns="51064" tIns="51064" rIns="51064" bIns="51064">
            <a:spAutoFit/>
          </a:bodyPr>
          <a:lstStyle>
            <a:lvl1pPr algn="ctr" defTabSz="1020340">
              <a:spcBef>
                <a:spcPts val="400"/>
              </a:spcBef>
              <a:defRPr sz="2000">
                <a:solidFill>
                  <a:srgbClr val="000000"/>
                </a:solidFill>
                <a:latin typeface="Arial"/>
                <a:ea typeface="Arial"/>
                <a:cs typeface="Arial"/>
                <a:sym typeface="Arial"/>
              </a:defRPr>
            </a:lvl1pPr>
          </a:lstStyle>
          <a:p>
            <a:pPr/>
            <a:r>
              <a:t>$ 1 Million +</a:t>
            </a:r>
          </a:p>
        </p:txBody>
      </p:sp>
      <p:sp>
        <p:nvSpPr>
          <p:cNvPr id="3181" name="Shape 3181" descr="TextBox 26"/>
          <p:cNvSpPr/>
          <p:nvPr/>
        </p:nvSpPr>
        <p:spPr>
          <a:xfrm>
            <a:off x="0" y="6586538"/>
            <a:ext cx="9144000" cy="21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26213">
              <a:defRPr sz="900">
                <a:solidFill>
                  <a:srgbClr val="000000"/>
                </a:solidFill>
              </a:defRPr>
            </a:lvl1pPr>
          </a:lstStyle>
          <a:p>
            <a:pPr/>
            <a:r>
              <a:t>For training purposes only.</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1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1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1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1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1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31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31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31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31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31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31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31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31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317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31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31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317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3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8" grpId="19"/>
      <p:bldP build="whole" bldLvl="1" animBg="1" rev="0" advAuto="0" spid="3167" grpId="8"/>
      <p:bldP build="whole" bldLvl="1" animBg="1" rev="0" advAuto="0" spid="3180" grpId="21"/>
      <p:bldP build="whole" bldLvl="1" animBg="1" rev="0" advAuto="0" spid="3169" grpId="10"/>
      <p:bldP build="whole" bldLvl="1" animBg="1" rev="0" advAuto="0" spid="3171" grpId="12"/>
      <p:bldP build="whole" bldLvl="1" animBg="1" rev="0" advAuto="0" spid="3173" grpId="14"/>
      <p:bldP build="whole" bldLvl="1" animBg="1" rev="0" advAuto="0" spid="3175" grpId="16"/>
      <p:bldP build="whole" bldLvl="1" animBg="1" rev="0" advAuto="0" spid="3166" grpId="7"/>
      <p:bldP build="whole" bldLvl="1" animBg="1" rev="0" advAuto="0" spid="3162" grpId="3"/>
      <p:bldP build="whole" bldLvl="1" animBg="1" rev="0" advAuto="0" spid="3177" grpId="18"/>
      <p:bldP build="whole" bldLvl="1" animBg="1" rev="0" advAuto="0" spid="3164" grpId="5"/>
      <p:bldP build="whole" bldLvl="1" animBg="1" rev="0" advAuto="0" spid="3179" grpId="20"/>
      <p:bldP build="whole" bldLvl="1" animBg="1" rev="0" advAuto="0" spid="3168" grpId="9"/>
      <p:bldP build="whole" bldLvl="1" animBg="1" rev="0" advAuto="0" spid="3161" grpId="2"/>
      <p:bldP build="whole" bldLvl="1" animBg="1" rev="0" advAuto="0" spid="3172" grpId="13"/>
      <p:bldP build="whole" bldLvl="1" animBg="1" rev="0" advAuto="0" spid="3165" grpId="6"/>
      <p:bldP build="whole" bldLvl="1" animBg="1" rev="0" advAuto="0" spid="3174" grpId="15"/>
      <p:bldP build="whole" bldLvl="1" animBg="1" rev="0" advAuto="0" spid="3160" grpId="1"/>
      <p:bldP build="whole" bldLvl="1" animBg="1" rev="0" advAuto="0" spid="3176" grpId="17"/>
      <p:bldP build="whole" bldLvl="1" animBg="1" rev="0" advAuto="0" spid="3163" grpId="4"/>
      <p:bldP build="whole" bldLvl="1" animBg="1" rev="0" advAuto="0" spid="3170" grpId="1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1" name="Shape 3601" descr="Line 4"/>
          <p:cNvSpPr/>
          <p:nvPr/>
        </p:nvSpPr>
        <p:spPr>
          <a:xfrm flipH="1">
            <a:off x="4572000" y="1295400"/>
            <a:ext cx="1" cy="4419600"/>
          </a:xfrm>
          <a:prstGeom prst="line">
            <a:avLst/>
          </a:prstGeom>
          <a:ln>
            <a:solidFill>
              <a:srgbClr val="262626"/>
            </a:solidFill>
          </a:ln>
        </p:spPr>
        <p:txBody>
          <a:bodyPr lIns="45719" rIns="45719"/>
          <a:lstStyle/>
          <a:p>
            <a:pPr/>
          </a:p>
        </p:txBody>
      </p:sp>
      <p:sp>
        <p:nvSpPr>
          <p:cNvPr id="3602" name="Shape 3602" descr="Text Box 5"/>
          <p:cNvSpPr/>
          <p:nvPr/>
        </p:nvSpPr>
        <p:spPr>
          <a:xfrm>
            <a:off x="152400" y="5862637"/>
            <a:ext cx="4267200"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b="1" sz="2400">
                <a:solidFill>
                  <a:srgbClr val="000000"/>
                </a:solidFill>
                <a:latin typeface="Arial"/>
                <a:ea typeface="Arial"/>
                <a:cs typeface="Arial"/>
                <a:sym typeface="Arial"/>
              </a:defRPr>
            </a:pPr>
            <a:r>
              <a:t>Others Run </a:t>
            </a:r>
            <a:r>
              <a:rPr>
                <a:solidFill>
                  <a:srgbClr val="FF0000"/>
                </a:solidFill>
              </a:rPr>
              <a:t>FROM</a:t>
            </a:r>
            <a:r>
              <a:t> You</a:t>
            </a:r>
          </a:p>
        </p:txBody>
      </p:sp>
      <p:sp>
        <p:nvSpPr>
          <p:cNvPr id="3603" name="Shape 3603" descr="Text Box 11"/>
          <p:cNvSpPr/>
          <p:nvPr/>
        </p:nvSpPr>
        <p:spPr>
          <a:xfrm>
            <a:off x="4648200" y="5878512"/>
            <a:ext cx="4267200"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b="1" sz="2400">
                <a:solidFill>
                  <a:srgbClr val="000000"/>
                </a:solidFill>
                <a:latin typeface="Arial"/>
                <a:ea typeface="Arial"/>
                <a:cs typeface="Arial"/>
                <a:sym typeface="Arial"/>
              </a:defRPr>
            </a:pPr>
            <a:r>
              <a:t>Others Run </a:t>
            </a:r>
            <a:r>
              <a:rPr>
                <a:solidFill>
                  <a:srgbClr val="FF0000"/>
                </a:solidFill>
              </a:rPr>
              <a:t>TO</a:t>
            </a:r>
            <a:r>
              <a:t> You</a:t>
            </a:r>
          </a:p>
        </p:txBody>
      </p:sp>
      <p:pic>
        <p:nvPicPr>
          <p:cNvPr id="3604" name="image54.pdf" descr="Picture 18"/>
          <p:cNvPicPr>
            <a:picLocks noChangeAspect="1"/>
          </p:cNvPicPr>
          <p:nvPr/>
        </p:nvPicPr>
        <p:blipFill>
          <a:blip r:embed="rId2">
            <a:extLst/>
          </a:blip>
          <a:stretch>
            <a:fillRect/>
          </a:stretch>
        </p:blipFill>
        <p:spPr>
          <a:xfrm>
            <a:off x="6559550" y="920750"/>
            <a:ext cx="2584450" cy="2508250"/>
          </a:xfrm>
          <a:prstGeom prst="rect">
            <a:avLst/>
          </a:prstGeom>
          <a:ln w="12700">
            <a:miter lim="400000"/>
          </a:ln>
        </p:spPr>
      </p:pic>
      <p:pic>
        <p:nvPicPr>
          <p:cNvPr id="3605" name="image55.png" descr="Picture 2"/>
          <p:cNvPicPr>
            <a:picLocks noChangeAspect="1"/>
          </p:cNvPicPr>
          <p:nvPr/>
        </p:nvPicPr>
        <p:blipFill>
          <a:blip r:embed="rId3">
            <a:extLst/>
          </a:blip>
          <a:stretch>
            <a:fillRect/>
          </a:stretch>
        </p:blipFill>
        <p:spPr>
          <a:xfrm>
            <a:off x="1371600" y="1066800"/>
            <a:ext cx="2076450" cy="1770064"/>
          </a:xfrm>
          <a:prstGeom prst="rect">
            <a:avLst/>
          </a:prstGeom>
          <a:ln w="12700">
            <a:miter lim="400000"/>
          </a:ln>
        </p:spPr>
      </p:pic>
      <p:pic>
        <p:nvPicPr>
          <p:cNvPr id="3606" name="image56.png" descr="Picture 2"/>
          <p:cNvPicPr>
            <a:picLocks noChangeAspect="1"/>
          </p:cNvPicPr>
          <p:nvPr/>
        </p:nvPicPr>
        <p:blipFill>
          <a:blip r:embed="rId4">
            <a:extLst/>
          </a:blip>
          <a:stretch>
            <a:fillRect/>
          </a:stretch>
        </p:blipFill>
        <p:spPr>
          <a:xfrm>
            <a:off x="1143000" y="2819400"/>
            <a:ext cx="2095500" cy="2989264"/>
          </a:xfrm>
          <a:prstGeom prst="rect">
            <a:avLst/>
          </a:prstGeom>
          <a:ln w="12700">
            <a:miter lim="400000"/>
          </a:ln>
        </p:spPr>
      </p:pic>
      <p:pic>
        <p:nvPicPr>
          <p:cNvPr id="3607" name="image57.png" descr="Picture 8"/>
          <p:cNvPicPr>
            <a:picLocks noChangeAspect="1"/>
          </p:cNvPicPr>
          <p:nvPr/>
        </p:nvPicPr>
        <p:blipFill>
          <a:blip r:embed="rId5">
            <a:extLst/>
          </a:blip>
          <a:stretch>
            <a:fillRect/>
          </a:stretch>
        </p:blipFill>
        <p:spPr>
          <a:xfrm>
            <a:off x="4572000" y="2971800"/>
            <a:ext cx="3536950" cy="2428875"/>
          </a:xfrm>
          <a:prstGeom prst="rect">
            <a:avLst/>
          </a:prstGeom>
          <a:ln w="12700">
            <a:miter lim="400000"/>
          </a:ln>
        </p:spPr>
      </p:pic>
      <p:sp>
        <p:nvSpPr>
          <p:cNvPr id="3608" name="Shape 3608"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02"/>
                                        </p:tgtEl>
                                        <p:attrNameLst>
                                          <p:attrName>style.visibility</p:attrName>
                                        </p:attrNameLst>
                                      </p:cBhvr>
                                      <p:to>
                                        <p:strVal val="visible"/>
                                      </p:to>
                                    </p:set>
                                    <p:animEffect filter="dissolve" transition="in">
                                      <p:cBhvr>
                                        <p:cTn id="7" dur="500"/>
                                        <p:tgtEl>
                                          <p:spTgt spid="360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605"/>
                                        </p:tgtEl>
                                        <p:attrNameLst>
                                          <p:attrName>style.visibility</p:attrName>
                                        </p:attrNameLst>
                                      </p:cBhvr>
                                      <p:to>
                                        <p:strVal val="visible"/>
                                      </p:to>
                                    </p:set>
                                    <p:animEffect filter="dissolve" transition="in">
                                      <p:cBhvr>
                                        <p:cTn id="11" dur="500"/>
                                        <p:tgtEl>
                                          <p:spTgt spid="3605"/>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3606"/>
                                        </p:tgtEl>
                                        <p:attrNameLst>
                                          <p:attrName>style.visibility</p:attrName>
                                        </p:attrNameLst>
                                      </p:cBhvr>
                                      <p:to>
                                        <p:strVal val="visible"/>
                                      </p:to>
                                    </p:set>
                                    <p:animEffect filter="dissolve" transition="in">
                                      <p:cBhvr>
                                        <p:cTn id="15" dur="500"/>
                                        <p:tgtEl>
                                          <p:spTgt spid="3606"/>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3601"/>
                                        </p:tgtEl>
                                        <p:attrNameLst>
                                          <p:attrName>style.visibility</p:attrName>
                                        </p:attrNameLst>
                                      </p:cBhvr>
                                      <p:to>
                                        <p:strVal val="visible"/>
                                      </p:to>
                                    </p:set>
                                    <p:animEffect filter="dissolve" transition="in">
                                      <p:cBhvr>
                                        <p:cTn id="20" dur="500"/>
                                        <p:tgtEl>
                                          <p:spTgt spid="3601"/>
                                        </p:tgtEl>
                                      </p:cBhvr>
                                    </p:animEffect>
                                  </p:childTnLst>
                                </p:cTn>
                              </p:par>
                            </p:childTnLst>
                          </p:cTn>
                        </p:par>
                        <p:par>
                          <p:cTn id="21" fill="hold">
                            <p:stCondLst>
                              <p:cond delay="500"/>
                            </p:stCondLst>
                            <p:childTnLst>
                              <p:par>
                                <p:cTn id="22" presetClass="entr" nodeType="afterEffect" presetID="9" grpId="5" fill="hold">
                                  <p:stCondLst>
                                    <p:cond delay="0"/>
                                  </p:stCondLst>
                                  <p:iterate type="el" backwards="0">
                                    <p:tmAbs val="0"/>
                                  </p:iterate>
                                  <p:childTnLst>
                                    <p:set>
                                      <p:cBhvr>
                                        <p:cTn id="23" fill="hold"/>
                                        <p:tgtEl>
                                          <p:spTgt spid="3603"/>
                                        </p:tgtEl>
                                        <p:attrNameLst>
                                          <p:attrName>style.visibility</p:attrName>
                                        </p:attrNameLst>
                                      </p:cBhvr>
                                      <p:to>
                                        <p:strVal val="visible"/>
                                      </p:to>
                                    </p:set>
                                    <p:animEffect filter="dissolve" transition="in">
                                      <p:cBhvr>
                                        <p:cTn id="24" dur="500"/>
                                        <p:tgtEl>
                                          <p:spTgt spid="3603"/>
                                        </p:tgtEl>
                                      </p:cBhvr>
                                    </p:animEffect>
                                  </p:childTnLst>
                                </p:cTn>
                              </p:par>
                            </p:childTnLst>
                          </p:cTn>
                        </p:par>
                        <p:par>
                          <p:cTn id="25" fill="hold">
                            <p:stCondLst>
                              <p:cond delay="1000"/>
                            </p:stCondLst>
                            <p:childTnLst>
                              <p:par>
                                <p:cTn id="26" presetClass="entr" nodeType="afterEffect" presetID="9" grpId="6" fill="hold">
                                  <p:stCondLst>
                                    <p:cond delay="0"/>
                                  </p:stCondLst>
                                  <p:iterate type="el" backwards="0">
                                    <p:tmAbs val="0"/>
                                  </p:iterate>
                                  <p:childTnLst>
                                    <p:set>
                                      <p:cBhvr>
                                        <p:cTn id="27" fill="hold"/>
                                        <p:tgtEl>
                                          <p:spTgt spid="3604"/>
                                        </p:tgtEl>
                                        <p:attrNameLst>
                                          <p:attrName>style.visibility</p:attrName>
                                        </p:attrNameLst>
                                      </p:cBhvr>
                                      <p:to>
                                        <p:strVal val="visible"/>
                                      </p:to>
                                    </p:set>
                                    <p:animEffect filter="dissolve" transition="in">
                                      <p:cBhvr>
                                        <p:cTn id="28" dur="500"/>
                                        <p:tgtEl>
                                          <p:spTgt spid="3604"/>
                                        </p:tgtEl>
                                      </p:cBhvr>
                                    </p:animEffect>
                                  </p:childTnLst>
                                </p:cTn>
                              </p:par>
                            </p:childTnLst>
                          </p:cTn>
                        </p:par>
                        <p:par>
                          <p:cTn id="29" fill="hold">
                            <p:stCondLst>
                              <p:cond delay="1500"/>
                            </p:stCondLst>
                            <p:childTnLst>
                              <p:par>
                                <p:cTn id="30" presetClass="entr" nodeType="afterEffect" presetID="9" grpId="7" fill="hold">
                                  <p:stCondLst>
                                    <p:cond delay="0"/>
                                  </p:stCondLst>
                                  <p:iterate type="el" backwards="0">
                                    <p:tmAbs val="0"/>
                                  </p:iterate>
                                  <p:childTnLst>
                                    <p:set>
                                      <p:cBhvr>
                                        <p:cTn id="31" fill="hold"/>
                                        <p:tgtEl>
                                          <p:spTgt spid="3607"/>
                                        </p:tgtEl>
                                        <p:attrNameLst>
                                          <p:attrName>style.visibility</p:attrName>
                                        </p:attrNameLst>
                                      </p:cBhvr>
                                      <p:to>
                                        <p:strVal val="visible"/>
                                      </p:to>
                                    </p:set>
                                    <p:animEffect filter="dissolve" transition="in">
                                      <p:cBhvr>
                                        <p:cTn id="32" dur="500"/>
                                        <p:tgtEl>
                                          <p:spTgt spid="3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3" grpId="5"/>
      <p:bldP build="whole" bldLvl="1" animBg="1" rev="0" advAuto="0" spid="3606" grpId="3"/>
      <p:bldP build="whole" bldLvl="1" animBg="1" rev="0" advAuto="0" spid="3601" grpId="4"/>
      <p:bldP build="whole" bldLvl="1" animBg="1" rev="0" advAuto="0" spid="3604" grpId="6"/>
      <p:bldP build="whole" bldLvl="1" animBg="1" rev="0" advAuto="0" spid="3602" grpId="1"/>
      <p:bldP build="whole" bldLvl="1" animBg="1" rev="0" advAuto="0" spid="3607" grpId="7"/>
      <p:bldP build="whole" bldLvl="1" animBg="1" rev="0" advAuto="0" spid="3605"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10" name="image58.png" descr="Picture 2"/>
          <p:cNvPicPr>
            <a:picLocks noChangeAspect="1"/>
          </p:cNvPicPr>
          <p:nvPr/>
        </p:nvPicPr>
        <p:blipFill>
          <a:blip r:embed="rId2">
            <a:extLst/>
          </a:blip>
          <a:stretch>
            <a:fillRect/>
          </a:stretch>
        </p:blipFill>
        <p:spPr>
          <a:xfrm>
            <a:off x="-152400" y="990600"/>
            <a:ext cx="3962400" cy="2971800"/>
          </a:xfrm>
          <a:prstGeom prst="rect">
            <a:avLst/>
          </a:prstGeom>
          <a:ln w="12700">
            <a:miter lim="400000"/>
          </a:ln>
        </p:spPr>
      </p:pic>
      <p:pic>
        <p:nvPicPr>
          <p:cNvPr id="3611" name="image59.png" descr="Picture 4"/>
          <p:cNvPicPr>
            <a:picLocks noChangeAspect="1"/>
          </p:cNvPicPr>
          <p:nvPr/>
        </p:nvPicPr>
        <p:blipFill>
          <a:blip r:embed="rId3">
            <a:extLst/>
          </a:blip>
          <a:stretch>
            <a:fillRect/>
          </a:stretch>
        </p:blipFill>
        <p:spPr>
          <a:xfrm>
            <a:off x="4927600" y="1257300"/>
            <a:ext cx="4216400" cy="3162300"/>
          </a:xfrm>
          <a:prstGeom prst="rect">
            <a:avLst/>
          </a:prstGeom>
          <a:ln w="12700">
            <a:miter lim="400000"/>
          </a:ln>
        </p:spPr>
      </p:pic>
      <p:pic>
        <p:nvPicPr>
          <p:cNvPr id="3612" name="image60.png" descr="Picture 6"/>
          <p:cNvPicPr>
            <a:picLocks noChangeAspect="1"/>
          </p:cNvPicPr>
          <p:nvPr/>
        </p:nvPicPr>
        <p:blipFill>
          <a:blip r:embed="rId4">
            <a:extLst/>
          </a:blip>
          <a:stretch>
            <a:fillRect/>
          </a:stretch>
        </p:blipFill>
        <p:spPr>
          <a:xfrm>
            <a:off x="2057400" y="2057400"/>
            <a:ext cx="2468564" cy="2152650"/>
          </a:xfrm>
          <a:prstGeom prst="rect">
            <a:avLst/>
          </a:prstGeom>
          <a:ln w="12700">
            <a:miter lim="400000"/>
          </a:ln>
        </p:spPr>
      </p:pic>
      <p:sp>
        <p:nvSpPr>
          <p:cNvPr id="3613" name="Shape 3613" descr="Text Box 8"/>
          <p:cNvSpPr/>
          <p:nvPr/>
        </p:nvSpPr>
        <p:spPr>
          <a:xfrm>
            <a:off x="2438400" y="4419600"/>
            <a:ext cx="4267200" cy="8197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ctr">
              <a:spcBef>
                <a:spcPts val="1200"/>
              </a:spcBef>
              <a:buSzPct val="100000"/>
              <a:buAutoNum type="alphaUcPeriod" startAt="1"/>
              <a:defRPr b="1" sz="2000">
                <a:solidFill>
                  <a:srgbClr val="000000"/>
                </a:solidFill>
                <a:latin typeface="Arial"/>
                <a:ea typeface="Arial"/>
                <a:cs typeface="Arial"/>
                <a:sym typeface="Arial"/>
              </a:defRPr>
            </a:pPr>
            <a:r>
              <a:t>Crap Magnet</a:t>
            </a:r>
            <a:endParaRPr sz="3200"/>
          </a:p>
          <a:p>
            <a:pPr marL="457200" indent="-457200" algn="ctr">
              <a:spcBef>
                <a:spcPts val="1200"/>
              </a:spcBef>
              <a:buSzPct val="100000"/>
              <a:buAutoNum type="alphaUcPeriod" startAt="1"/>
              <a:defRPr b="1" sz="2000">
                <a:solidFill>
                  <a:srgbClr val="000000"/>
                </a:solidFill>
                <a:latin typeface="Arial"/>
                <a:ea typeface="Arial"/>
                <a:cs typeface="Arial"/>
                <a:sym typeface="Arial"/>
              </a:defRPr>
            </a:pPr>
            <a:r>
              <a:t>Success Magnet</a:t>
            </a:r>
          </a:p>
        </p:txBody>
      </p:sp>
      <p:sp>
        <p:nvSpPr>
          <p:cNvPr id="3614" name="Shape 3614" descr="Text Box 14"/>
          <p:cNvSpPr/>
          <p:nvPr/>
        </p:nvSpPr>
        <p:spPr>
          <a:xfrm>
            <a:off x="304800" y="5486400"/>
            <a:ext cx="8839200" cy="1036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200"/>
              </a:spcBef>
              <a:defRPr b="1">
                <a:solidFill>
                  <a:srgbClr val="000000"/>
                </a:solidFill>
                <a:latin typeface="Arial"/>
                <a:ea typeface="Arial"/>
                <a:cs typeface="Arial"/>
                <a:sym typeface="Arial"/>
              </a:defRPr>
            </a:pPr>
            <a:r>
              <a:t>You attract what you </a:t>
            </a:r>
            <a:r>
              <a:rPr>
                <a:solidFill>
                  <a:srgbClr val="FF0000"/>
                </a:solidFill>
              </a:rPr>
              <a:t>ARE</a:t>
            </a:r>
            <a:r>
              <a:t>, not what you WANT!</a:t>
            </a:r>
            <a:endParaRPr sz="3200"/>
          </a:p>
          <a:p>
            <a:pPr algn="ctr">
              <a:defRPr b="1">
                <a:solidFill>
                  <a:srgbClr val="000000"/>
                </a:solidFill>
                <a:latin typeface="Arial"/>
                <a:ea typeface="Arial"/>
                <a:cs typeface="Arial"/>
                <a:sym typeface="Arial"/>
              </a:defRPr>
            </a:pPr>
            <a:r>
              <a:t>So if you want to attract a more attractive </a:t>
            </a:r>
            <a:r>
              <a:rPr>
                <a:solidFill>
                  <a:srgbClr val="FF0000"/>
                </a:solidFill>
              </a:rPr>
              <a:t>TEAM</a:t>
            </a:r>
            <a:r>
              <a:t>,</a:t>
            </a:r>
            <a:endParaRPr sz="3200"/>
          </a:p>
          <a:p>
            <a:pPr algn="ctr">
              <a:defRPr b="1">
                <a:solidFill>
                  <a:srgbClr val="000000"/>
                </a:solidFill>
                <a:latin typeface="Arial"/>
                <a:ea typeface="Arial"/>
                <a:cs typeface="Arial"/>
                <a:sym typeface="Arial"/>
              </a:defRPr>
            </a:pPr>
            <a:r>
              <a:t> you must become a more attractive </a:t>
            </a:r>
            <a:r>
              <a:rPr>
                <a:solidFill>
                  <a:srgbClr val="FF0000"/>
                </a:solidFill>
              </a:rPr>
              <a:t>PERSON</a:t>
            </a:r>
            <a:r>
              <a:t>!</a:t>
            </a:r>
          </a:p>
        </p:txBody>
      </p:sp>
      <p:sp>
        <p:nvSpPr>
          <p:cNvPr id="3615" name="Shape 3615"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13">
                                            <p:bg/>
                                          </p:spTgt>
                                        </p:tgtEl>
                                        <p:attrNameLst>
                                          <p:attrName>style.visibility</p:attrName>
                                        </p:attrNameLst>
                                      </p:cBhvr>
                                      <p:to>
                                        <p:strVal val="visible"/>
                                      </p:to>
                                    </p:set>
                                    <p:animEffect filter="dissolve" transition="in">
                                      <p:cBhvr>
                                        <p:cTn id="7" dur="500"/>
                                        <p:tgtEl>
                                          <p:spTgt spid="361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613">
                                            <p:txEl>
                                              <p:pRg st="0" end="0"/>
                                            </p:txEl>
                                          </p:spTgt>
                                        </p:tgtEl>
                                        <p:attrNameLst>
                                          <p:attrName>style.visibility</p:attrName>
                                        </p:attrNameLst>
                                      </p:cBhvr>
                                      <p:to>
                                        <p:strVal val="visible"/>
                                      </p:to>
                                    </p:set>
                                    <p:animEffect filter="dissolve" transition="in">
                                      <p:cBhvr>
                                        <p:cTn id="10" dur="500"/>
                                        <p:tgtEl>
                                          <p:spTgt spid="3613">
                                            <p:txEl>
                                              <p:pRg st="0" end="0"/>
                                            </p:txEl>
                                          </p:spTgt>
                                        </p:tgtEl>
                                      </p:cBhvr>
                                    </p:animEffect>
                                  </p:childTnLst>
                                </p:cTn>
                              </p:par>
                            </p:childTnLst>
                          </p:cTn>
                        </p:par>
                        <p:par>
                          <p:cTn id="11" fill="hold">
                            <p:stCondLst>
                              <p:cond delay="500"/>
                            </p:stCondLst>
                            <p:childTnLst>
                              <p:par>
                                <p:cTn id="12" presetClass="entr" nodeType="afterEffect" presetID="9" grpId="2" fill="hold">
                                  <p:stCondLst>
                                    <p:cond delay="0"/>
                                  </p:stCondLst>
                                  <p:iterate type="el" backwards="0">
                                    <p:tmAbs val="0"/>
                                  </p:iterate>
                                  <p:childTnLst>
                                    <p:set>
                                      <p:cBhvr>
                                        <p:cTn id="13" fill="hold"/>
                                        <p:tgtEl>
                                          <p:spTgt spid="3610"/>
                                        </p:tgtEl>
                                        <p:attrNameLst>
                                          <p:attrName>style.visibility</p:attrName>
                                        </p:attrNameLst>
                                      </p:cBhvr>
                                      <p:to>
                                        <p:strVal val="visible"/>
                                      </p:to>
                                    </p:set>
                                    <p:animEffect filter="dissolve" transition="in">
                                      <p:cBhvr>
                                        <p:cTn id="14" dur="500"/>
                                        <p:tgtEl>
                                          <p:spTgt spid="3610"/>
                                        </p:tgtEl>
                                      </p:cBhvr>
                                    </p:animEffect>
                                  </p:childTnLst>
                                </p:cTn>
                              </p:par>
                            </p:childTnLst>
                          </p:cTn>
                        </p:par>
                        <p:par>
                          <p:cTn id="15" fill="hold">
                            <p:stCondLst>
                              <p:cond delay="1000"/>
                            </p:stCondLst>
                            <p:childTnLst>
                              <p:par>
                                <p:cTn id="16" presetClass="entr" nodeType="afterEffect" presetID="9" grpId="3" fill="hold">
                                  <p:stCondLst>
                                    <p:cond delay="0"/>
                                  </p:stCondLst>
                                  <p:iterate type="el" backwards="0">
                                    <p:tmAbs val="0"/>
                                  </p:iterate>
                                  <p:childTnLst>
                                    <p:set>
                                      <p:cBhvr>
                                        <p:cTn id="17" fill="hold"/>
                                        <p:tgtEl>
                                          <p:spTgt spid="3612"/>
                                        </p:tgtEl>
                                        <p:attrNameLst>
                                          <p:attrName>style.visibility</p:attrName>
                                        </p:attrNameLst>
                                      </p:cBhvr>
                                      <p:to>
                                        <p:strVal val="visible"/>
                                      </p:to>
                                    </p:set>
                                    <p:animEffect filter="dissolve" transition="in">
                                      <p:cBhvr>
                                        <p:cTn id="18" dur="500"/>
                                        <p:tgtEl>
                                          <p:spTgt spid="3612"/>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1" fill="hold">
                                  <p:stCondLst>
                                    <p:cond delay="0"/>
                                  </p:stCondLst>
                                  <p:iterate type="el" backwards="0">
                                    <p:tmAbs val="0"/>
                                  </p:iterate>
                                  <p:childTnLst>
                                    <p:set>
                                      <p:cBhvr>
                                        <p:cTn id="22" fill="hold"/>
                                        <p:tgtEl>
                                          <p:spTgt spid="3613">
                                            <p:txEl>
                                              <p:pRg st="1" end="1"/>
                                            </p:txEl>
                                          </p:spTgt>
                                        </p:tgtEl>
                                        <p:attrNameLst>
                                          <p:attrName>style.visibility</p:attrName>
                                        </p:attrNameLst>
                                      </p:cBhvr>
                                      <p:to>
                                        <p:strVal val="visible"/>
                                      </p:to>
                                    </p:set>
                                    <p:animEffect filter="dissolve" transition="in">
                                      <p:cBhvr>
                                        <p:cTn id="23" dur="500"/>
                                        <p:tgtEl>
                                          <p:spTgt spid="3613">
                                            <p:txEl>
                                              <p:pRg st="1" end="1"/>
                                            </p:txEl>
                                          </p:spTgt>
                                        </p:tgtEl>
                                      </p:cBhvr>
                                    </p:animEffect>
                                  </p:childTnLst>
                                </p:cTn>
                              </p:par>
                            </p:childTnLst>
                          </p:cTn>
                        </p:par>
                        <p:par>
                          <p:cTn id="24" fill="hold">
                            <p:stCondLst>
                              <p:cond delay="500"/>
                            </p:stCondLst>
                            <p:childTnLst>
                              <p:par>
                                <p:cTn id="25" presetClass="entr" nodeType="afterEffect" presetID="9" grpId="4" fill="hold">
                                  <p:stCondLst>
                                    <p:cond delay="0"/>
                                  </p:stCondLst>
                                  <p:iterate type="el" backwards="0">
                                    <p:tmAbs val="0"/>
                                  </p:iterate>
                                  <p:childTnLst>
                                    <p:set>
                                      <p:cBhvr>
                                        <p:cTn id="26" fill="hold"/>
                                        <p:tgtEl>
                                          <p:spTgt spid="3611"/>
                                        </p:tgtEl>
                                        <p:attrNameLst>
                                          <p:attrName>style.visibility</p:attrName>
                                        </p:attrNameLst>
                                      </p:cBhvr>
                                      <p:to>
                                        <p:strVal val="visible"/>
                                      </p:to>
                                    </p:set>
                                    <p:animEffect filter="dissolve" transition="in">
                                      <p:cBhvr>
                                        <p:cTn id="27" dur="500"/>
                                        <p:tgtEl>
                                          <p:spTgt spid="361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5" fill="hold">
                                  <p:stCondLst>
                                    <p:cond delay="0"/>
                                  </p:stCondLst>
                                  <p:iterate type="el" backwards="0">
                                    <p:tmAbs val="0"/>
                                  </p:iterate>
                                  <p:childTnLst>
                                    <p:set>
                                      <p:cBhvr>
                                        <p:cTn id="31" fill="hold"/>
                                        <p:tgtEl>
                                          <p:spTgt spid="3614">
                                            <p:bg/>
                                          </p:spTgt>
                                        </p:tgtEl>
                                        <p:attrNameLst>
                                          <p:attrName>style.visibility</p:attrName>
                                        </p:attrNameLst>
                                      </p:cBhvr>
                                      <p:to>
                                        <p:strVal val="visible"/>
                                      </p:to>
                                    </p:set>
                                    <p:animEffect filter="dissolve" transition="in">
                                      <p:cBhvr>
                                        <p:cTn id="32" dur="500"/>
                                        <p:tgtEl>
                                          <p:spTgt spid="3614">
                                            <p:bg/>
                                          </p:spTgt>
                                        </p:tgtEl>
                                      </p:cBhvr>
                                    </p:animEffect>
                                  </p:childTnLst>
                                </p:cTn>
                              </p:par>
                              <p:par>
                                <p:cTn id="33" presetClass="entr" nodeType="withEffect" presetSubtype="0" presetID="9" grpId="5" fill="hold">
                                  <p:stCondLst>
                                    <p:cond delay="0"/>
                                  </p:stCondLst>
                                  <p:iterate type="el" backwards="0">
                                    <p:tmAbs val="0"/>
                                  </p:iterate>
                                  <p:childTnLst>
                                    <p:set>
                                      <p:cBhvr>
                                        <p:cTn id="34" fill="hold"/>
                                        <p:tgtEl>
                                          <p:spTgt spid="3614">
                                            <p:txEl>
                                              <p:pRg st="0" end="0"/>
                                            </p:txEl>
                                          </p:spTgt>
                                        </p:tgtEl>
                                        <p:attrNameLst>
                                          <p:attrName>style.visibility</p:attrName>
                                        </p:attrNameLst>
                                      </p:cBhvr>
                                      <p:to>
                                        <p:strVal val="visible"/>
                                      </p:to>
                                    </p:set>
                                    <p:animEffect filter="dissolve" transition="in">
                                      <p:cBhvr>
                                        <p:cTn id="35" dur="500"/>
                                        <p:tgtEl>
                                          <p:spTgt spid="36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5" fill="hold">
                                  <p:stCondLst>
                                    <p:cond delay="0"/>
                                  </p:stCondLst>
                                  <p:iterate type="el" backwards="0">
                                    <p:tmAbs val="0"/>
                                  </p:iterate>
                                  <p:childTnLst>
                                    <p:set>
                                      <p:cBhvr>
                                        <p:cTn id="39" fill="hold"/>
                                        <p:tgtEl>
                                          <p:spTgt spid="3614">
                                            <p:txEl>
                                              <p:pRg st="1" end="1"/>
                                            </p:txEl>
                                          </p:spTgt>
                                        </p:tgtEl>
                                        <p:attrNameLst>
                                          <p:attrName>style.visibility</p:attrName>
                                        </p:attrNameLst>
                                      </p:cBhvr>
                                      <p:to>
                                        <p:strVal val="visible"/>
                                      </p:to>
                                    </p:set>
                                    <p:animEffect filter="dissolve" transition="in">
                                      <p:cBhvr>
                                        <p:cTn id="40" dur="500"/>
                                        <p:tgtEl>
                                          <p:spTgt spid="3614">
                                            <p:txEl>
                                              <p:pRg st="1" end="1"/>
                                            </p:txEl>
                                          </p:spTgt>
                                        </p:tgtEl>
                                      </p:cBhvr>
                                    </p:animEffect>
                                  </p:childTnLst>
                                </p:cTn>
                              </p:par>
                            </p:childTnLst>
                          </p:cTn>
                        </p:par>
                        <p:par>
                          <p:cTn id="41" fill="hold">
                            <p:stCondLst>
                              <p:cond delay="500"/>
                            </p:stCondLst>
                            <p:childTnLst>
                              <p:par>
                                <p:cTn id="42" presetClass="entr" nodeType="afterEffect" presetID="9" grpId="5" fill="hold">
                                  <p:stCondLst>
                                    <p:cond delay="0"/>
                                  </p:stCondLst>
                                  <p:iterate type="el" backwards="0">
                                    <p:tmAbs val="0"/>
                                  </p:iterate>
                                  <p:childTnLst>
                                    <p:set>
                                      <p:cBhvr>
                                        <p:cTn id="43" fill="hold"/>
                                        <p:tgtEl>
                                          <p:spTgt spid="3614">
                                            <p:txEl>
                                              <p:pRg st="2" end="2"/>
                                            </p:txEl>
                                          </p:spTgt>
                                        </p:tgtEl>
                                        <p:attrNameLst>
                                          <p:attrName>style.visibility</p:attrName>
                                        </p:attrNameLst>
                                      </p:cBhvr>
                                      <p:to>
                                        <p:strVal val="visible"/>
                                      </p:to>
                                    </p:set>
                                    <p:animEffect filter="dissolve" transition="in">
                                      <p:cBhvr>
                                        <p:cTn id="44" dur="500"/>
                                        <p:tgtEl>
                                          <p:spTgt spid="361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0" grpId="2"/>
      <p:bldP build="whole" bldLvl="1" animBg="1" rev="0" advAuto="0" spid="3612" grpId="3"/>
      <p:bldP build="p" bldLvl="5" animBg="1" rev="0" advAuto="0" spid="3613" grpId="1"/>
      <p:bldP build="whole" bldLvl="1" animBg="1" rev="0" advAuto="0" spid="3611" grpId="4"/>
      <p:bldP build="p" bldLvl="5" animBg="1" rev="0" advAuto="0" spid="3614" grpId="5"/>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7" name="Shape 3617" descr="Footer Placeholder 1"/>
          <p:cNvSpPr/>
          <p:nvPr/>
        </p:nvSpPr>
        <p:spPr>
          <a:xfrm>
            <a:off x="3124200" y="6406785"/>
            <a:ext cx="2895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D8D8D"/>
                </a:solidFill>
                <a:latin typeface="Arial"/>
                <a:ea typeface="Arial"/>
                <a:cs typeface="Arial"/>
                <a:sym typeface="Arial"/>
              </a:defRPr>
            </a:lvl1pPr>
          </a:lstStyle>
          <a:p>
            <a:pPr/>
            <a:r>
              <a:t>BILL WHITTLE TRAINING MATERIAL</a:t>
            </a:r>
          </a:p>
        </p:txBody>
      </p:sp>
      <p:sp>
        <p:nvSpPr>
          <p:cNvPr id="3618" name="Shape 3618" descr="Rectangle 2"/>
          <p:cNvSpPr/>
          <p:nvPr/>
        </p:nvSpPr>
        <p:spPr>
          <a:xfrm>
            <a:off x="0" y="495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Prospecting/Recruiting</a:t>
            </a:r>
          </a:p>
        </p:txBody>
      </p:sp>
      <p:sp>
        <p:nvSpPr>
          <p:cNvPr id="3619" name="Shape 3619" descr="Content Placeholder 2"/>
          <p:cNvSpPr/>
          <p:nvPr/>
        </p:nvSpPr>
        <p:spPr>
          <a:xfrm>
            <a:off x="685800" y="3276600"/>
            <a:ext cx="8229600" cy="28945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ctr">
              <a:spcBef>
                <a:spcPts val="700"/>
              </a:spcBef>
              <a:defRPr b="1" sz="3200">
                <a:latin typeface="Calisto MT"/>
                <a:ea typeface="Calisto MT"/>
                <a:cs typeface="Calisto MT"/>
                <a:sym typeface="Calisto MT"/>
              </a:defRPr>
            </a:pPr>
            <a:r>
              <a:t>Dr. Phil on Recruiting</a:t>
            </a:r>
          </a:p>
          <a:p>
            <a:pPr marL="342900" indent="-342900">
              <a:spcBef>
                <a:spcPts val="700"/>
              </a:spcBef>
              <a:buSzPct val="100000"/>
              <a:buFont typeface="Arial"/>
              <a:buChar char="•"/>
              <a:defRPr b="1" sz="3200">
                <a:solidFill>
                  <a:srgbClr val="FF0000"/>
                </a:solidFill>
                <a:latin typeface="Calisto MT"/>
                <a:ea typeface="Calisto MT"/>
                <a:cs typeface="Calisto MT"/>
                <a:sym typeface="Calisto MT"/>
              </a:defRPr>
            </a:pPr>
            <a:r>
              <a:t>Target-Rich Environment</a:t>
            </a:r>
          </a:p>
          <a:p>
            <a:pPr marL="342900" indent="-342900">
              <a:spcBef>
                <a:spcPts val="700"/>
              </a:spcBef>
              <a:buSzPct val="100000"/>
              <a:buFont typeface="Arial"/>
              <a:buChar char="•"/>
              <a:defRPr b="1" sz="3200">
                <a:solidFill>
                  <a:srgbClr val="FF0000"/>
                </a:solidFill>
                <a:latin typeface="Calisto MT"/>
                <a:ea typeface="Calisto MT"/>
                <a:cs typeface="Calisto MT"/>
                <a:sym typeface="Calisto MT"/>
              </a:defRPr>
            </a:pPr>
            <a:r>
              <a:t>Change Your Routine</a:t>
            </a:r>
          </a:p>
          <a:p>
            <a:pPr marL="342900" indent="-342900">
              <a:spcBef>
                <a:spcPts val="700"/>
              </a:spcBef>
              <a:buSzPct val="100000"/>
              <a:buFont typeface="Arial"/>
              <a:buChar char="•"/>
              <a:defRPr b="1" sz="3200">
                <a:solidFill>
                  <a:srgbClr val="FF0000"/>
                </a:solidFill>
                <a:latin typeface="Calisto MT"/>
                <a:ea typeface="Calisto MT"/>
                <a:cs typeface="Calisto MT"/>
                <a:sym typeface="Calisto MT"/>
              </a:defRPr>
            </a:pPr>
          </a:p>
          <a:p>
            <a:pPr marL="342900" indent="-342900">
              <a:spcBef>
                <a:spcPts val="700"/>
              </a:spcBef>
              <a:buSzPct val="100000"/>
              <a:buFont typeface="Arial"/>
              <a:buChar char="•"/>
              <a:defRPr b="1" sz="32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Become a </a:t>
            </a:r>
            <a:r>
              <a:rPr>
                <a:solidFill>
                  <a:srgbClr val="FF0000"/>
                </a:solidFill>
              </a:rPr>
              <a:t>“Rabbit Recruiter”.</a:t>
            </a:r>
          </a:p>
        </p:txBody>
      </p:sp>
      <p:pic>
        <p:nvPicPr>
          <p:cNvPr id="3620" name="image61.jpg" descr="Picture 2"/>
          <p:cNvPicPr>
            <a:picLocks noChangeAspect="1"/>
          </p:cNvPicPr>
          <p:nvPr/>
        </p:nvPicPr>
        <p:blipFill>
          <a:blip r:embed="rId2">
            <a:extLst/>
          </a:blip>
          <a:stretch>
            <a:fillRect/>
          </a:stretch>
        </p:blipFill>
        <p:spPr>
          <a:xfrm>
            <a:off x="3505200" y="1359411"/>
            <a:ext cx="1790700" cy="17907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619">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361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36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1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2" name="Shape 3622" descr="Footer Placeholder 1"/>
          <p:cNvSpPr/>
          <p:nvPr/>
        </p:nvSpPr>
        <p:spPr>
          <a:xfrm>
            <a:off x="3124200" y="6406785"/>
            <a:ext cx="2895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D8D8D"/>
                </a:solidFill>
                <a:latin typeface="Arial"/>
                <a:ea typeface="Arial"/>
                <a:cs typeface="Arial"/>
                <a:sym typeface="Arial"/>
              </a:defRPr>
            </a:lvl1pPr>
          </a:lstStyle>
          <a:p>
            <a:pPr/>
            <a:r>
              <a:t>BILL WHITTLE TRAINING MATERIAL</a:t>
            </a:r>
          </a:p>
        </p:txBody>
      </p:sp>
      <p:sp>
        <p:nvSpPr>
          <p:cNvPr id="3623" name="Shape 3623" descr="Rectangle 2"/>
          <p:cNvSpPr/>
          <p:nvPr/>
        </p:nvSpPr>
        <p:spPr>
          <a:xfrm>
            <a:off x="0" y="495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Prospecting/Recruiting</a:t>
            </a:r>
          </a:p>
        </p:txBody>
      </p:sp>
      <p:sp>
        <p:nvSpPr>
          <p:cNvPr id="3624" name="Shape 3624" descr="Text Box 7"/>
          <p:cNvSpPr/>
          <p:nvPr/>
        </p:nvSpPr>
        <p:spPr>
          <a:xfrm>
            <a:off x="571500" y="4813300"/>
            <a:ext cx="8001000" cy="1818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000000"/>
                </a:solidFill>
                <a:latin typeface="Tahoma"/>
                <a:ea typeface="Tahoma"/>
                <a:cs typeface="Tahoma"/>
                <a:sym typeface="Tahoma"/>
              </a:defRPr>
            </a:pPr>
            <a:r>
              <a:t>“You never know when the next person you talk to/recruit will be the next Mario Arrizon or Blake Whittle!”		</a:t>
            </a:r>
            <a:endParaRPr sz="3200"/>
          </a:p>
          <a:p>
            <a:pPr algn="r">
              <a:defRPr b="1" sz="2800">
                <a:solidFill>
                  <a:srgbClr val="000000"/>
                </a:solidFill>
                <a:latin typeface="Tahoma"/>
                <a:ea typeface="Tahoma"/>
                <a:cs typeface="Tahoma"/>
                <a:sym typeface="Tahoma"/>
              </a:defRPr>
            </a:pPr>
            <a:r>
              <a:t>Art Williams</a:t>
            </a:r>
          </a:p>
        </p:txBody>
      </p:sp>
      <p:pic>
        <p:nvPicPr>
          <p:cNvPr id="3625" name="image62.png" descr="Picture 7"/>
          <p:cNvPicPr>
            <a:picLocks noChangeAspect="1"/>
          </p:cNvPicPr>
          <p:nvPr/>
        </p:nvPicPr>
        <p:blipFill>
          <a:blip r:embed="rId2">
            <a:extLst/>
          </a:blip>
          <a:stretch>
            <a:fillRect/>
          </a:stretch>
        </p:blipFill>
        <p:spPr>
          <a:xfrm>
            <a:off x="3276600" y="1676400"/>
            <a:ext cx="2757489" cy="3152775"/>
          </a:xfrm>
          <a:prstGeom prst="rect">
            <a:avLst/>
          </a:prstGeom>
          <a:ln w="12700">
            <a:miter lim="400000"/>
          </a:ln>
        </p:spPr>
      </p:pic>
      <p:sp>
        <p:nvSpPr>
          <p:cNvPr id="3626" name="Shape 3626" descr="Text Box 5"/>
          <p:cNvSpPr/>
          <p:nvPr/>
        </p:nvSpPr>
        <p:spPr>
          <a:xfrm>
            <a:off x="571500" y="1152525"/>
            <a:ext cx="8001000" cy="52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600"/>
              </a:spcBef>
              <a:defRPr b="1" sz="2800">
                <a:solidFill>
                  <a:srgbClr val="000000"/>
                </a:solidFill>
                <a:latin typeface="Tahoma"/>
                <a:ea typeface="Tahoma"/>
                <a:cs typeface="Tahoma"/>
                <a:sym typeface="Tahoma"/>
              </a:defRPr>
            </a:pPr>
            <a:r>
              <a:t>You must be a </a:t>
            </a:r>
            <a:r>
              <a:rPr>
                <a:solidFill>
                  <a:srgbClr val="FF0000"/>
                </a:solidFill>
              </a:rPr>
              <a:t>COMPULSIVE BELIEVER</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8" name="Shape 3628" descr="Footer Placeholder 4"/>
          <p:cNvSpPr/>
          <p:nvPr/>
        </p:nvSpPr>
        <p:spPr>
          <a:xfrm>
            <a:off x="3124200" y="6406785"/>
            <a:ext cx="2895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D8D8D"/>
                </a:solidFill>
                <a:latin typeface="Arial"/>
                <a:ea typeface="Arial"/>
                <a:cs typeface="Arial"/>
                <a:sym typeface="Arial"/>
              </a:defRPr>
            </a:lvl1pPr>
          </a:lstStyle>
          <a:p>
            <a:pPr/>
            <a:r>
              <a:t>BILL WHITTLE TRAINING MATERIAL</a:t>
            </a:r>
          </a:p>
        </p:txBody>
      </p:sp>
      <p:sp>
        <p:nvSpPr>
          <p:cNvPr id="3629" name="Shape 3629" descr="Rectangle 2"/>
          <p:cNvSpPr/>
          <p:nvPr/>
        </p:nvSpPr>
        <p:spPr>
          <a:xfrm>
            <a:off x="0" y="495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Prospecting/Recruiting</a:t>
            </a:r>
          </a:p>
        </p:txBody>
      </p:sp>
      <p:sp>
        <p:nvSpPr>
          <p:cNvPr id="3630" name="Shape 3630" descr="Text Box 14"/>
          <p:cNvSpPr/>
          <p:nvPr/>
        </p:nvSpPr>
        <p:spPr>
          <a:xfrm>
            <a:off x="609600" y="1023937"/>
            <a:ext cx="5867400" cy="5684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buSzPct val="100000"/>
              <a:buChar char="•"/>
              <a:defRPr b="1" sz="28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Develop A Sense Of Urgency</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Now</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Next</a:t>
            </a:r>
          </a:p>
          <a:p>
            <a:pPr>
              <a:spcBef>
                <a:spcPts val="1600"/>
              </a:spcBef>
              <a:buSzPct val="100000"/>
              <a:buChar char="•"/>
              <a:defRPr b="1" sz="28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Always “Assume”</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This is the one.</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The timing is right.</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They love their family.</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They are responsible.</a:t>
            </a:r>
          </a:p>
          <a:p>
            <a:pPr lvl="1" marL="457200" indent="0">
              <a:spcBef>
                <a:spcPts val="1600"/>
              </a:spcBef>
              <a:buSzPct val="10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They are not stupid.</a:t>
            </a:r>
          </a:p>
        </p:txBody>
      </p:sp>
      <p:grpSp>
        <p:nvGrpSpPr>
          <p:cNvPr id="3640" name="Group 3640" descr="Group 4"/>
          <p:cNvGrpSpPr/>
          <p:nvPr/>
        </p:nvGrpSpPr>
        <p:grpSpPr>
          <a:xfrm>
            <a:off x="4724400" y="1752600"/>
            <a:ext cx="3657600" cy="2667000"/>
            <a:chOff x="0" y="0"/>
            <a:chExt cx="3657600" cy="2667000"/>
          </a:xfrm>
        </p:grpSpPr>
        <p:sp>
          <p:nvSpPr>
            <p:cNvPr id="3631" name="Shape 3631" descr="Oval 5"/>
            <p:cNvSpPr/>
            <p:nvPr/>
          </p:nvSpPr>
          <p:spPr>
            <a:xfrm>
              <a:off x="0" y="0"/>
              <a:ext cx="3657600" cy="2667000"/>
            </a:xfrm>
            <a:prstGeom prst="ellipse">
              <a:avLst/>
            </a:prstGeom>
            <a:noFill/>
            <a:ln w="9525" cap="flat">
              <a:solidFill>
                <a:srgbClr val="000000"/>
              </a:solidFill>
              <a:prstDash val="solid"/>
              <a:round/>
            </a:ln>
            <a:effectLst/>
          </p:spPr>
          <p:txBody>
            <a:bodyPr wrap="square" lIns="45719" tIns="45719" rIns="45719" bIns="45719" numCol="1" anchor="ctr">
              <a:noAutofit/>
            </a:bodyPr>
            <a:lstStyle/>
            <a:p>
              <a:pPr>
                <a:defRPr sz="4000">
                  <a:solidFill>
                    <a:srgbClr val="000000"/>
                  </a:solidFill>
                  <a:latin typeface="Arial"/>
                  <a:ea typeface="Arial"/>
                  <a:cs typeface="Arial"/>
                  <a:sym typeface="Arial"/>
                </a:defRPr>
              </a:pPr>
            </a:p>
          </p:txBody>
        </p:sp>
        <p:sp>
          <p:nvSpPr>
            <p:cNvPr id="3632" name="Shape 3632" descr="Line 6"/>
            <p:cNvSpPr/>
            <p:nvPr/>
          </p:nvSpPr>
          <p:spPr>
            <a:xfrm>
              <a:off x="0" y="1032387"/>
              <a:ext cx="36576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633" name="Shape 3633" descr="Line 7"/>
            <p:cNvSpPr/>
            <p:nvPr/>
          </p:nvSpPr>
          <p:spPr>
            <a:xfrm flipH="1">
              <a:off x="1828799" y="0"/>
              <a:ext cx="1" cy="1032388"/>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3634" name="Shape 3634" descr="Text Box 8"/>
            <p:cNvSpPr/>
            <p:nvPr/>
          </p:nvSpPr>
          <p:spPr>
            <a:xfrm>
              <a:off x="571500" y="344129"/>
              <a:ext cx="1257300" cy="54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900"/>
                </a:spcBef>
                <a:defRPr b="1" sz="3200">
                  <a:solidFill>
                    <a:srgbClr val="000000"/>
                  </a:solidFill>
                  <a:latin typeface="Arial"/>
                  <a:ea typeface="Arial"/>
                  <a:cs typeface="Arial"/>
                  <a:sym typeface="Arial"/>
                </a:defRPr>
              </a:lvl1pPr>
            </a:lstStyle>
            <a:p>
              <a:pPr/>
              <a:r>
                <a:t>RVP</a:t>
              </a:r>
            </a:p>
          </p:txBody>
        </p:sp>
        <p:sp>
          <p:nvSpPr>
            <p:cNvPr id="3635" name="Shape 3635" descr="Text Box 9"/>
            <p:cNvSpPr/>
            <p:nvPr/>
          </p:nvSpPr>
          <p:spPr>
            <a:xfrm>
              <a:off x="1943100" y="344129"/>
              <a:ext cx="1600200" cy="5480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900"/>
                </a:spcBef>
                <a:defRPr b="1" sz="3200">
                  <a:solidFill>
                    <a:srgbClr val="000000"/>
                  </a:solidFill>
                  <a:latin typeface="Arial"/>
                  <a:ea typeface="Arial"/>
                  <a:cs typeface="Arial"/>
                  <a:sym typeface="Arial"/>
                </a:defRPr>
              </a:lvl1pPr>
            </a:lstStyle>
            <a:p>
              <a:pPr/>
              <a:r>
                <a:t>Quit</a:t>
              </a:r>
            </a:p>
          </p:txBody>
        </p:sp>
        <p:sp>
          <p:nvSpPr>
            <p:cNvPr id="3636" name="Shape 3636" descr="Oval 10"/>
            <p:cNvSpPr/>
            <p:nvPr/>
          </p:nvSpPr>
          <p:spPr>
            <a:xfrm>
              <a:off x="1143000" y="1204451"/>
              <a:ext cx="457200" cy="340545"/>
            </a:xfrm>
            <a:prstGeom prst="ellipse">
              <a:avLst/>
            </a:prstGeom>
            <a:solidFill>
              <a:srgbClr val="333399"/>
            </a:solidFill>
            <a:ln w="9525" cap="flat">
              <a:solidFill>
                <a:srgbClr val="000000"/>
              </a:solidFill>
              <a:prstDash val="solid"/>
              <a:round/>
            </a:ln>
            <a:effectLst/>
          </p:spPr>
          <p:txBody>
            <a:bodyPr wrap="square" lIns="45719" tIns="45719" rIns="45719" bIns="45719" numCol="1" anchor="ctr">
              <a:noAutofit/>
            </a:bodyPr>
            <a:lstStyle/>
            <a:p>
              <a:pPr>
                <a:defRPr sz="4000">
                  <a:solidFill>
                    <a:srgbClr val="000000"/>
                  </a:solidFill>
                  <a:latin typeface="Arial"/>
                  <a:ea typeface="Arial"/>
                  <a:cs typeface="Arial"/>
                  <a:sym typeface="Arial"/>
                </a:defRPr>
              </a:pPr>
            </a:p>
          </p:txBody>
        </p:sp>
        <p:sp>
          <p:nvSpPr>
            <p:cNvPr id="3637" name="Shape 3637" descr="Oval 11"/>
            <p:cNvSpPr/>
            <p:nvPr/>
          </p:nvSpPr>
          <p:spPr>
            <a:xfrm>
              <a:off x="2057400" y="1204451"/>
              <a:ext cx="457200" cy="340545"/>
            </a:xfrm>
            <a:prstGeom prst="ellipse">
              <a:avLst/>
            </a:prstGeom>
            <a:solidFill>
              <a:srgbClr val="333399"/>
            </a:solidFill>
            <a:ln w="9525" cap="flat">
              <a:solidFill>
                <a:srgbClr val="000000"/>
              </a:solidFill>
              <a:prstDash val="solid"/>
              <a:round/>
            </a:ln>
            <a:effectLst/>
          </p:spPr>
          <p:txBody>
            <a:bodyPr wrap="square" lIns="45719" tIns="45719" rIns="45719" bIns="45719" numCol="1" anchor="ctr">
              <a:noAutofit/>
            </a:bodyPr>
            <a:lstStyle/>
            <a:p>
              <a:pPr>
                <a:defRPr sz="4000">
                  <a:solidFill>
                    <a:srgbClr val="000000"/>
                  </a:solidFill>
                  <a:latin typeface="Arial"/>
                  <a:ea typeface="Arial"/>
                  <a:cs typeface="Arial"/>
                  <a:sym typeface="Arial"/>
                </a:defRPr>
              </a:pPr>
            </a:p>
          </p:txBody>
        </p:sp>
        <p:sp>
          <p:nvSpPr>
            <p:cNvPr id="3638" name="Shape 3638" descr="Oval 12"/>
            <p:cNvSpPr/>
            <p:nvPr/>
          </p:nvSpPr>
          <p:spPr>
            <a:xfrm>
              <a:off x="1600200" y="1548580"/>
              <a:ext cx="457200" cy="344131"/>
            </a:xfrm>
            <a:prstGeom prst="ellipse">
              <a:avLst/>
            </a:prstGeom>
            <a:solidFill>
              <a:srgbClr val="333399"/>
            </a:solidFill>
            <a:ln w="9525" cap="flat">
              <a:solidFill>
                <a:srgbClr val="000000"/>
              </a:solidFill>
              <a:prstDash val="solid"/>
              <a:round/>
            </a:ln>
            <a:effectLst/>
          </p:spPr>
          <p:txBody>
            <a:bodyPr wrap="square" lIns="45719" tIns="45719" rIns="45719" bIns="45719" numCol="1" anchor="ctr">
              <a:noAutofit/>
            </a:bodyPr>
            <a:lstStyle/>
            <a:p>
              <a:pPr>
                <a:defRPr sz="4000">
                  <a:solidFill>
                    <a:srgbClr val="000000"/>
                  </a:solidFill>
                  <a:latin typeface="Arial"/>
                  <a:ea typeface="Arial"/>
                  <a:cs typeface="Arial"/>
                  <a:sym typeface="Arial"/>
                </a:defRPr>
              </a:pPr>
            </a:p>
          </p:txBody>
        </p:sp>
        <p:sp>
          <p:nvSpPr>
            <p:cNvPr id="3639" name="Shape 3639" descr="AutoShape 13"/>
            <p:cNvSpPr/>
            <p:nvPr/>
          </p:nvSpPr>
          <p:spPr>
            <a:xfrm rot="10800000">
              <a:off x="1143000" y="2021757"/>
              <a:ext cx="1371600" cy="301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close/>
                </a:path>
              </a:pathLst>
            </a:custGeom>
            <a:solidFill>
              <a:srgbClr val="333399"/>
            </a:solidFill>
            <a:ln w="9525" cap="flat">
              <a:solidFill>
                <a:srgbClr val="000000"/>
              </a:solidFill>
              <a:prstDash val="solid"/>
              <a:miter lim="800000"/>
            </a:ln>
            <a:effectLst/>
          </p:spPr>
          <p:txBody>
            <a:bodyPr wrap="square" lIns="45719" tIns="45719" rIns="45719" bIns="45719" numCol="1" anchor="ctr">
              <a:noAutofit/>
            </a:bodyPr>
            <a:lstStyle/>
            <a:p>
              <a:pPr>
                <a:defRPr sz="4000">
                  <a:solidFill>
                    <a:srgbClr val="000000"/>
                  </a:solidFill>
                  <a:latin typeface="Arial"/>
                  <a:ea typeface="Arial"/>
                  <a:cs typeface="Arial"/>
                  <a:sym typeface="Arial"/>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6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36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63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63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3630">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3630">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3630">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363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30" grpId="1"/>
      <p:bldP build="whole" bldLvl="1" animBg="1" rev="0" advAuto="0" spid="3640" grpId="2"/>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2" name="Shape 3642" descr="Footer Placeholder 1"/>
          <p:cNvSpPr/>
          <p:nvPr/>
        </p:nvSpPr>
        <p:spPr>
          <a:xfrm>
            <a:off x="3124200" y="6406785"/>
            <a:ext cx="2895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D8D8D"/>
                </a:solidFill>
                <a:latin typeface="Arial"/>
                <a:ea typeface="Arial"/>
                <a:cs typeface="Arial"/>
                <a:sym typeface="Arial"/>
              </a:defRPr>
            </a:lvl1pPr>
          </a:lstStyle>
          <a:p>
            <a:pPr/>
            <a:r>
              <a:t>BILL WHITTLE TRAINING MATERIAL</a:t>
            </a:r>
          </a:p>
        </p:txBody>
      </p:sp>
      <p:sp>
        <p:nvSpPr>
          <p:cNvPr id="3643" name="Shape 3643" descr="Rectangle 2"/>
          <p:cNvSpPr/>
          <p:nvPr/>
        </p:nvSpPr>
        <p:spPr>
          <a:xfrm>
            <a:off x="0" y="49530"/>
            <a:ext cx="9144000" cy="891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Prospecting/Recruiting</a:t>
            </a:r>
          </a:p>
        </p:txBody>
      </p:sp>
      <p:sp>
        <p:nvSpPr>
          <p:cNvPr id="3644" name="Shape 3644" descr="Rectangle 3"/>
          <p:cNvSpPr/>
          <p:nvPr>
            <p:ph type="body" idx="1"/>
          </p:nvPr>
        </p:nvSpPr>
        <p:spPr>
          <a:xfrm>
            <a:off x="0" y="990600"/>
            <a:ext cx="9144000" cy="4953000"/>
          </a:xfrm>
          <a:prstGeom prst="rect">
            <a:avLst/>
          </a:prstGeom>
        </p:spPr>
        <p:txBody>
          <a:bodyPr/>
          <a:lstStyle/>
          <a:p>
            <a:pPr>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Winners are </a:t>
            </a:r>
            <a:r>
              <a:rPr>
                <a:solidFill>
                  <a:srgbClr val="FF0000"/>
                </a:solidFill>
              </a:rPr>
              <a:t>Chasers</a:t>
            </a:r>
            <a:r>
              <a:t>! (Bass vs. Carp)</a:t>
            </a:r>
          </a:p>
          <a:p>
            <a:pPr>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p>
          <a:p>
            <a:pPr>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p>
          <a:p>
            <a:pPr>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p>
          <a:p>
            <a:pPr>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You can’t control who bites, only the amount of lures you cast and the attempts you make.</a:t>
            </a:r>
          </a:p>
          <a:p>
            <a:pPr>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Remember the </a:t>
            </a:r>
            <a:r>
              <a:rPr>
                <a:solidFill>
                  <a:srgbClr val="FF0000"/>
                </a:solidFill>
              </a:rPr>
              <a:t>Sermon on the Mountain</a:t>
            </a:r>
            <a:r>
              <a:t>.</a:t>
            </a:r>
          </a:p>
        </p:txBody>
      </p:sp>
      <p:sp>
        <p:nvSpPr>
          <p:cNvPr id="3645" name="Shape 3645" descr="Text Box 8"/>
          <p:cNvSpPr/>
          <p:nvPr/>
        </p:nvSpPr>
        <p:spPr>
          <a:xfrm>
            <a:off x="3810000" y="3124200"/>
            <a:ext cx="762000" cy="561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sz="28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VS.</a:t>
            </a:r>
          </a:p>
        </p:txBody>
      </p:sp>
      <p:pic>
        <p:nvPicPr>
          <p:cNvPr id="3646" name="image63.png" descr="Picture 8"/>
          <p:cNvPicPr>
            <a:picLocks noChangeAspect="1"/>
          </p:cNvPicPr>
          <p:nvPr/>
        </p:nvPicPr>
        <p:blipFill>
          <a:blip r:embed="rId2">
            <a:extLst/>
          </a:blip>
          <a:stretch>
            <a:fillRect/>
          </a:stretch>
        </p:blipFill>
        <p:spPr>
          <a:xfrm>
            <a:off x="4953000" y="2819400"/>
            <a:ext cx="2867025" cy="1371600"/>
          </a:xfrm>
          <a:prstGeom prst="rect">
            <a:avLst/>
          </a:prstGeom>
          <a:ln w="12700">
            <a:miter lim="400000"/>
          </a:ln>
        </p:spPr>
      </p:pic>
      <p:pic>
        <p:nvPicPr>
          <p:cNvPr id="3647" name="image64.png" descr="Picture 10"/>
          <p:cNvPicPr>
            <a:picLocks noChangeAspect="1"/>
          </p:cNvPicPr>
          <p:nvPr/>
        </p:nvPicPr>
        <p:blipFill>
          <a:blip r:embed="rId3">
            <a:extLst/>
          </a:blip>
          <a:stretch>
            <a:fillRect/>
          </a:stretch>
        </p:blipFill>
        <p:spPr>
          <a:xfrm>
            <a:off x="838200" y="2971800"/>
            <a:ext cx="2614614" cy="1117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44">
                                            <p:txEl>
                                              <p:pRg st="1" end="1"/>
                                            </p:txEl>
                                          </p:spTgt>
                                        </p:tgtEl>
                                        <p:attrNameLst>
                                          <p:attrName>style.visibility</p:attrName>
                                        </p:attrNameLst>
                                      </p:cBhvr>
                                      <p:to>
                                        <p:strVal val="visible"/>
                                      </p:to>
                                    </p:set>
                                    <p:anim calcmode="lin" valueType="num">
                                      <p:cBhvr>
                                        <p:cTn id="7" dur="500" fill="hold"/>
                                        <p:tgtEl>
                                          <p:spTgt spid="364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64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3647"/>
                                        </p:tgtEl>
                                        <p:attrNameLst>
                                          <p:attrName>style.visibility</p:attrName>
                                        </p:attrNameLst>
                                      </p:cBhvr>
                                      <p:to>
                                        <p:strVal val="visible"/>
                                      </p:to>
                                    </p:set>
                                    <p:anim calcmode="lin" valueType="num">
                                      <p:cBhvr>
                                        <p:cTn id="12" dur="500" fill="hold"/>
                                        <p:tgtEl>
                                          <p:spTgt spid="3647"/>
                                        </p:tgtEl>
                                        <p:attrNameLst>
                                          <p:attrName>ppt_x</p:attrName>
                                        </p:attrNameLst>
                                      </p:cBhvr>
                                      <p:tavLst>
                                        <p:tav tm="0">
                                          <p:val>
                                            <p:strVal val="#ppt_x"/>
                                          </p:val>
                                        </p:tav>
                                        <p:tav tm="100000">
                                          <p:val>
                                            <p:strVal val="#ppt_x"/>
                                          </p:val>
                                        </p:tav>
                                      </p:tavLst>
                                    </p:anim>
                                    <p:anim calcmode="lin" valueType="num">
                                      <p:cBhvr>
                                        <p:cTn id="13" dur="500" fill="hold"/>
                                        <p:tgtEl>
                                          <p:spTgt spid="36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3645"/>
                                        </p:tgtEl>
                                        <p:attrNameLst>
                                          <p:attrName>style.visibility</p:attrName>
                                        </p:attrNameLst>
                                      </p:cBhvr>
                                      <p:to>
                                        <p:strVal val="visible"/>
                                      </p:to>
                                    </p:set>
                                    <p:anim calcmode="lin" valueType="num">
                                      <p:cBhvr>
                                        <p:cTn id="17" dur="500" fill="hold"/>
                                        <p:tgtEl>
                                          <p:spTgt spid="3645"/>
                                        </p:tgtEl>
                                        <p:attrNameLst>
                                          <p:attrName>ppt_x</p:attrName>
                                        </p:attrNameLst>
                                      </p:cBhvr>
                                      <p:tavLst>
                                        <p:tav tm="0">
                                          <p:val>
                                            <p:strVal val="#ppt_x"/>
                                          </p:val>
                                        </p:tav>
                                        <p:tav tm="100000">
                                          <p:val>
                                            <p:strVal val="#ppt_x"/>
                                          </p:val>
                                        </p:tav>
                                      </p:tavLst>
                                    </p:anim>
                                    <p:anim calcmode="lin" valueType="num">
                                      <p:cBhvr>
                                        <p:cTn id="18" dur="500" fill="hold"/>
                                        <p:tgtEl>
                                          <p:spTgt spid="36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4" fill="hold">
                                  <p:stCondLst>
                                    <p:cond delay="0"/>
                                  </p:stCondLst>
                                  <p:iterate type="el" backwards="0">
                                    <p:tmAbs val="0"/>
                                  </p:iterate>
                                  <p:childTnLst>
                                    <p:set>
                                      <p:cBhvr>
                                        <p:cTn id="21" fill="hold"/>
                                        <p:tgtEl>
                                          <p:spTgt spid="3646"/>
                                        </p:tgtEl>
                                        <p:attrNameLst>
                                          <p:attrName>style.visibility</p:attrName>
                                        </p:attrNameLst>
                                      </p:cBhvr>
                                      <p:to>
                                        <p:strVal val="visible"/>
                                      </p:to>
                                    </p:set>
                                    <p:anim calcmode="lin" valueType="num">
                                      <p:cBhvr>
                                        <p:cTn id="22" dur="500" fill="hold"/>
                                        <p:tgtEl>
                                          <p:spTgt spid="3646"/>
                                        </p:tgtEl>
                                        <p:attrNameLst>
                                          <p:attrName>ppt_x</p:attrName>
                                        </p:attrNameLst>
                                      </p:cBhvr>
                                      <p:tavLst>
                                        <p:tav tm="0">
                                          <p:val>
                                            <p:strVal val="#ppt_x"/>
                                          </p:val>
                                        </p:tav>
                                        <p:tav tm="100000">
                                          <p:val>
                                            <p:strVal val="#ppt_x"/>
                                          </p:val>
                                        </p:tav>
                                      </p:tavLst>
                                    </p:anim>
                                    <p:anim calcmode="lin" valueType="num">
                                      <p:cBhvr>
                                        <p:cTn id="23" dur="500" fill="hold"/>
                                        <p:tgtEl>
                                          <p:spTgt spid="364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1" fill="hold">
                                  <p:stCondLst>
                                    <p:cond delay="0"/>
                                  </p:stCondLst>
                                  <p:iterate type="el" backwards="0">
                                    <p:tmAbs val="0"/>
                                  </p:iterate>
                                  <p:childTnLst>
                                    <p:set>
                                      <p:cBhvr>
                                        <p:cTn id="26" fill="hold"/>
                                        <p:tgtEl>
                                          <p:spTgt spid="3644">
                                            <p:txEl>
                                              <p:pRg st="2" end="2"/>
                                            </p:txEl>
                                          </p:spTgt>
                                        </p:tgtEl>
                                        <p:attrNameLst>
                                          <p:attrName>style.visibility</p:attrName>
                                        </p:attrNameLst>
                                      </p:cBhvr>
                                      <p:to>
                                        <p:strVal val="visible"/>
                                      </p:to>
                                    </p:set>
                                    <p:anim calcmode="lin" valueType="num">
                                      <p:cBhvr>
                                        <p:cTn id="27" dur="500" fill="hold"/>
                                        <p:tgtEl>
                                          <p:spTgt spid="364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644">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1" fill="hold">
                                  <p:stCondLst>
                                    <p:cond delay="0"/>
                                  </p:stCondLst>
                                  <p:iterate type="el" backwards="0">
                                    <p:tmAbs val="0"/>
                                  </p:iterate>
                                  <p:childTnLst>
                                    <p:set>
                                      <p:cBhvr>
                                        <p:cTn id="31" fill="hold"/>
                                        <p:tgtEl>
                                          <p:spTgt spid="3644">
                                            <p:txEl>
                                              <p:pRg st="3" end="3"/>
                                            </p:txEl>
                                          </p:spTgt>
                                        </p:tgtEl>
                                        <p:attrNameLst>
                                          <p:attrName>style.visibility</p:attrName>
                                        </p:attrNameLst>
                                      </p:cBhvr>
                                      <p:to>
                                        <p:strVal val="visible"/>
                                      </p:to>
                                    </p:set>
                                    <p:anim calcmode="lin" valueType="num">
                                      <p:cBhvr>
                                        <p:cTn id="32" dur="500" fill="hold"/>
                                        <p:tgtEl>
                                          <p:spTgt spid="3644">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644">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Class="entr" nodeType="afterEffect" presetSubtype="4" presetID="2" grpId="1" fill="hold">
                                  <p:stCondLst>
                                    <p:cond delay="0"/>
                                  </p:stCondLst>
                                  <p:iterate type="el" backwards="0">
                                    <p:tmAbs val="0"/>
                                  </p:iterate>
                                  <p:childTnLst>
                                    <p:set>
                                      <p:cBhvr>
                                        <p:cTn id="36" fill="hold"/>
                                        <p:tgtEl>
                                          <p:spTgt spid="3644">
                                            <p:txEl>
                                              <p:pRg st="4" end="4"/>
                                            </p:txEl>
                                          </p:spTgt>
                                        </p:tgtEl>
                                        <p:attrNameLst>
                                          <p:attrName>style.visibility</p:attrName>
                                        </p:attrNameLst>
                                      </p:cBhvr>
                                      <p:to>
                                        <p:strVal val="visible"/>
                                      </p:to>
                                    </p:set>
                                    <p:anim calcmode="lin" valueType="num">
                                      <p:cBhvr>
                                        <p:cTn id="37" dur="500" fill="hold"/>
                                        <p:tgtEl>
                                          <p:spTgt spid="3644">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6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1" fill="hold">
                                  <p:stCondLst>
                                    <p:cond delay="0"/>
                                  </p:stCondLst>
                                  <p:iterate type="el" backwards="0">
                                    <p:tmAbs val="0"/>
                                  </p:iterate>
                                  <p:childTnLst>
                                    <p:set>
                                      <p:cBhvr>
                                        <p:cTn id="42" fill="hold"/>
                                        <p:tgtEl>
                                          <p:spTgt spid="3644">
                                            <p:txEl>
                                              <p:pRg st="5" end="5"/>
                                            </p:txEl>
                                          </p:spTgt>
                                        </p:tgtEl>
                                        <p:attrNameLst>
                                          <p:attrName>style.visibility</p:attrName>
                                        </p:attrNameLst>
                                      </p:cBhvr>
                                      <p:to>
                                        <p:strVal val="visible"/>
                                      </p:to>
                                    </p:set>
                                    <p:anim calcmode="lin" valueType="num">
                                      <p:cBhvr>
                                        <p:cTn id="43" dur="500" fill="hold"/>
                                        <p:tgtEl>
                                          <p:spTgt spid="3644">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6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1" fill="hold">
                                  <p:stCondLst>
                                    <p:cond delay="0"/>
                                  </p:stCondLst>
                                  <p:iterate type="el" backwards="0">
                                    <p:tmAbs val="0"/>
                                  </p:iterate>
                                  <p:childTnLst>
                                    <p:set>
                                      <p:cBhvr>
                                        <p:cTn id="48" fill="hold"/>
                                        <p:tgtEl>
                                          <p:spTgt spid="3644">
                                            <p:txEl>
                                              <p:pRg st="6" end="6"/>
                                            </p:txEl>
                                          </p:spTgt>
                                        </p:tgtEl>
                                        <p:attrNameLst>
                                          <p:attrName>style.visibility</p:attrName>
                                        </p:attrNameLst>
                                      </p:cBhvr>
                                      <p:to>
                                        <p:strVal val="visible"/>
                                      </p:to>
                                    </p:set>
                                    <p:anim calcmode="lin" valueType="num">
                                      <p:cBhvr>
                                        <p:cTn id="49" dur="500" fill="hold"/>
                                        <p:tgtEl>
                                          <p:spTgt spid="3644">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64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46" grpId="4"/>
      <p:bldP build="p" bldLvl="1" animBg="1" rev="0" advAuto="0" spid="3644" grpId="1"/>
      <p:bldP build="whole" bldLvl="1" animBg="1" rev="0" advAuto="0" spid="3647" grpId="2"/>
      <p:bldP build="whole" bldLvl="1" animBg="1" rev="0" advAuto="0" spid="3645" grpId="3"/>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9" name="Shape 3649" descr="TextBox 5"/>
          <p:cNvSpPr/>
          <p:nvPr/>
        </p:nvSpPr>
        <p:spPr>
          <a:xfrm>
            <a:off x="380999" y="3352800"/>
            <a:ext cx="1734033" cy="599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solidFill>
                  <a:srgbClr val="000000"/>
                </a:solidFill>
                <a:latin typeface="Arial Black"/>
                <a:ea typeface="Arial Black"/>
                <a:cs typeface="Arial Black"/>
                <a:sym typeface="Arial Black"/>
              </a:defRPr>
            </a:lvl1pPr>
          </a:lstStyle>
          <a:p>
            <a:pPr/>
            <a:r>
              <a:t>Creative</a:t>
            </a:r>
          </a:p>
        </p:txBody>
      </p:sp>
      <p:sp>
        <p:nvSpPr>
          <p:cNvPr id="3650" name="Shape 3650" descr="TextBox 6"/>
          <p:cNvSpPr/>
          <p:nvPr/>
        </p:nvSpPr>
        <p:spPr>
          <a:xfrm>
            <a:off x="2286000" y="3429000"/>
            <a:ext cx="1900620" cy="447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0000"/>
                </a:solidFill>
                <a:latin typeface="Arial Black"/>
                <a:ea typeface="Arial Black"/>
                <a:cs typeface="Arial Black"/>
                <a:sym typeface="Arial Black"/>
              </a:defRPr>
            </a:lvl1pPr>
          </a:lstStyle>
          <a:p>
            <a:pPr/>
            <a:r>
              <a:t>Management</a:t>
            </a:r>
          </a:p>
        </p:txBody>
      </p:sp>
      <p:sp>
        <p:nvSpPr>
          <p:cNvPr id="3651" name="Shape 3651" descr="TextBox 8"/>
          <p:cNvSpPr/>
          <p:nvPr/>
        </p:nvSpPr>
        <p:spPr>
          <a:xfrm>
            <a:off x="4572000" y="3429000"/>
            <a:ext cx="1842949" cy="4470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FF0000"/>
                </a:solidFill>
                <a:latin typeface="Arial Black"/>
                <a:ea typeface="Arial Black"/>
                <a:cs typeface="Arial Black"/>
                <a:sym typeface="Arial Black"/>
              </a:defRPr>
            </a:lvl1pPr>
          </a:lstStyle>
          <a:p>
            <a:pPr/>
            <a:r>
              <a:t>Justification</a:t>
            </a:r>
          </a:p>
        </p:txBody>
      </p:sp>
      <p:sp>
        <p:nvSpPr>
          <p:cNvPr id="3652" name="Shape 3652" descr="TextBox 9"/>
          <p:cNvSpPr/>
          <p:nvPr/>
        </p:nvSpPr>
        <p:spPr>
          <a:xfrm>
            <a:off x="6553200" y="3429000"/>
            <a:ext cx="2559050"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FF0000"/>
                </a:solidFill>
                <a:latin typeface="Arial Black"/>
                <a:ea typeface="Arial Black"/>
                <a:cs typeface="Arial Black"/>
                <a:sym typeface="Arial Black"/>
              </a:defRPr>
            </a:lvl1pPr>
          </a:lstStyle>
          <a:p>
            <a:pPr/>
            <a:r>
              <a:t>Condemnation</a:t>
            </a:r>
          </a:p>
        </p:txBody>
      </p:sp>
      <p:sp>
        <p:nvSpPr>
          <p:cNvPr id="3653" name="Shape 3653" descr="Right Arrow 10"/>
          <p:cNvSpPr/>
          <p:nvPr/>
        </p:nvSpPr>
        <p:spPr>
          <a:xfrm>
            <a:off x="914400" y="3962400"/>
            <a:ext cx="1905000" cy="304800"/>
          </a:xfrm>
          <a:prstGeom prst="rightArrow">
            <a:avLst>
              <a:gd name="adj1" fmla="val 50000"/>
              <a:gd name="adj2" fmla="val 50000"/>
            </a:avLst>
          </a:prstGeom>
          <a:solidFill>
            <a:srgbClr val="FF3300"/>
          </a:solidFill>
          <a:ln w="25400">
            <a:solidFill>
              <a:srgbClr val="595959"/>
            </a:solidFill>
          </a:ln>
        </p:spPr>
        <p:txBody>
          <a:bodyPr lIns="45719" rIns="45719" anchor="ctr"/>
          <a:lstStyle/>
          <a:p>
            <a:pPr algn="ctr">
              <a:defRPr>
                <a:solidFill>
                  <a:srgbClr val="FFFFFF"/>
                </a:solidFill>
              </a:defRPr>
            </a:pPr>
          </a:p>
        </p:txBody>
      </p:sp>
      <p:sp>
        <p:nvSpPr>
          <p:cNvPr id="3654" name="Shape 3654" descr="Right Arrow 11"/>
          <p:cNvSpPr/>
          <p:nvPr/>
        </p:nvSpPr>
        <p:spPr>
          <a:xfrm>
            <a:off x="3276600" y="3962400"/>
            <a:ext cx="1905000" cy="304800"/>
          </a:xfrm>
          <a:prstGeom prst="rightArrow">
            <a:avLst>
              <a:gd name="adj1" fmla="val 50000"/>
              <a:gd name="adj2" fmla="val 50000"/>
            </a:avLst>
          </a:prstGeom>
          <a:solidFill>
            <a:srgbClr val="FF3300"/>
          </a:solidFill>
          <a:ln w="25400">
            <a:solidFill>
              <a:srgbClr val="595959"/>
            </a:solidFill>
          </a:ln>
        </p:spPr>
        <p:txBody>
          <a:bodyPr lIns="45719" rIns="45719" anchor="ctr"/>
          <a:lstStyle/>
          <a:p>
            <a:pPr algn="ctr">
              <a:defRPr>
                <a:solidFill>
                  <a:srgbClr val="FFFFFF"/>
                </a:solidFill>
              </a:defRPr>
            </a:pPr>
          </a:p>
        </p:txBody>
      </p:sp>
      <p:sp>
        <p:nvSpPr>
          <p:cNvPr id="3655" name="Shape 3655" descr="Right Arrow 12"/>
          <p:cNvSpPr/>
          <p:nvPr/>
        </p:nvSpPr>
        <p:spPr>
          <a:xfrm>
            <a:off x="5638800" y="3962400"/>
            <a:ext cx="2209800" cy="304800"/>
          </a:xfrm>
          <a:prstGeom prst="rightArrow">
            <a:avLst>
              <a:gd name="adj1" fmla="val 50000"/>
              <a:gd name="adj2" fmla="val 50000"/>
            </a:avLst>
          </a:prstGeom>
          <a:solidFill>
            <a:srgbClr val="FF3300"/>
          </a:solidFill>
          <a:ln w="25400">
            <a:solidFill>
              <a:srgbClr val="595959"/>
            </a:solidFill>
          </a:ln>
        </p:spPr>
        <p:txBody>
          <a:bodyPr lIns="45719" rIns="45719" anchor="ctr"/>
          <a:lstStyle/>
          <a:p>
            <a:pPr algn="ctr">
              <a:defRPr>
                <a:solidFill>
                  <a:srgbClr val="FFFFFF"/>
                </a:solidFill>
              </a:defRPr>
            </a:pPr>
          </a:p>
        </p:txBody>
      </p:sp>
      <p:grpSp>
        <p:nvGrpSpPr>
          <p:cNvPr id="3659" name="Group 3659" descr="Curved Down Arrow 13"/>
          <p:cNvGrpSpPr/>
          <p:nvPr/>
        </p:nvGrpSpPr>
        <p:grpSpPr>
          <a:xfrm>
            <a:off x="1850576" y="2819400"/>
            <a:ext cx="1578424" cy="609601"/>
            <a:chOff x="0" y="0"/>
            <a:chExt cx="1578423" cy="609600"/>
          </a:xfrm>
        </p:grpSpPr>
        <p:sp>
          <p:nvSpPr>
            <p:cNvPr id="3656" name="Shape 3656"/>
            <p:cNvSpPr/>
            <p:nvPr/>
          </p:nvSpPr>
          <p:spPr>
            <a:xfrm flipH="1">
              <a:off x="-1" y="0"/>
              <a:ext cx="1578425"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12" y="21600"/>
                  </a:moveTo>
                  <a:lnTo>
                    <a:pt x="17429" y="16200"/>
                  </a:lnTo>
                  <a:lnTo>
                    <a:pt x="18472" y="16200"/>
                  </a:lnTo>
                  <a:lnTo>
                    <a:pt x="18472" y="16200"/>
                  </a:lnTo>
                  <a:cubicBezTo>
                    <a:pt x="17402" y="6663"/>
                    <a:pt x="13664" y="0"/>
                    <a:pt x="9385" y="0"/>
                  </a:cubicBezTo>
                  <a:lnTo>
                    <a:pt x="11470" y="0"/>
                  </a:lnTo>
                  <a:cubicBezTo>
                    <a:pt x="15750" y="0"/>
                    <a:pt x="19487" y="6663"/>
                    <a:pt x="20557" y="16200"/>
                  </a:cubicBezTo>
                  <a:lnTo>
                    <a:pt x="21600" y="16200"/>
                  </a:lnTo>
                  <a:close/>
                  <a:moveTo>
                    <a:pt x="10428" y="134"/>
                  </a:moveTo>
                  <a:lnTo>
                    <a:pt x="10428" y="134"/>
                  </a:lnTo>
                  <a:cubicBezTo>
                    <a:pt x="5678" y="1356"/>
                    <a:pt x="2086" y="10599"/>
                    <a:pt x="2086" y="21600"/>
                  </a:cubicBezTo>
                  <a:lnTo>
                    <a:pt x="0" y="21600"/>
                  </a:lnTo>
                  <a:cubicBezTo>
                    <a:pt x="0" y="9671"/>
                    <a:pt x="4202" y="0"/>
                    <a:pt x="9385" y="0"/>
                  </a:cubicBezTo>
                  <a:cubicBezTo>
                    <a:pt x="9733" y="0"/>
                    <a:pt x="10081" y="45"/>
                    <a:pt x="10428" y="134"/>
                  </a:cubicBezTo>
                  <a:close/>
                </a:path>
              </a:pathLst>
            </a:custGeom>
            <a:solidFill>
              <a:srgbClr val="FF3300"/>
            </a:solidFill>
            <a:ln w="12700" cap="flat">
              <a:noFill/>
              <a:miter lim="400000"/>
            </a:ln>
            <a:effectLst/>
          </p:spPr>
          <p:txBody>
            <a:bodyPr wrap="square" lIns="45719" tIns="45719" rIns="45719" bIns="45719" numCol="1" anchor="ctr">
              <a:noAutofit/>
            </a:bodyPr>
            <a:lstStyle/>
            <a:p>
              <a:pPr algn="ctr">
                <a:defRPr>
                  <a:solidFill>
                    <a:srgbClr val="000000"/>
                  </a:solidFill>
                </a:defRPr>
              </a:pPr>
            </a:p>
          </p:txBody>
        </p:sp>
        <p:sp>
          <p:nvSpPr>
            <p:cNvPr id="3657" name="Shape 3657"/>
            <p:cNvSpPr/>
            <p:nvPr/>
          </p:nvSpPr>
          <p:spPr>
            <a:xfrm flipH="1">
              <a:off x="816422" y="0"/>
              <a:ext cx="762002"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34"/>
                  </a:moveTo>
                  <a:lnTo>
                    <a:pt x="21600" y="134"/>
                  </a:lnTo>
                  <a:cubicBezTo>
                    <a:pt x="11761" y="1356"/>
                    <a:pt x="4320" y="10599"/>
                    <a:pt x="4320" y="21600"/>
                  </a:cubicBezTo>
                  <a:lnTo>
                    <a:pt x="0" y="21600"/>
                  </a:lnTo>
                  <a:cubicBezTo>
                    <a:pt x="0" y="9671"/>
                    <a:pt x="8704" y="0"/>
                    <a:pt x="19440" y="0"/>
                  </a:cubicBezTo>
                  <a:cubicBezTo>
                    <a:pt x="20162" y="0"/>
                    <a:pt x="20883" y="45"/>
                    <a:pt x="21600" y="134"/>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000000"/>
                  </a:solidFill>
                </a:defRPr>
              </a:pPr>
            </a:p>
          </p:txBody>
        </p:sp>
        <p:sp>
          <p:nvSpPr>
            <p:cNvPr id="3658" name="Shape 3658"/>
            <p:cNvSpPr/>
            <p:nvPr/>
          </p:nvSpPr>
          <p:spPr>
            <a:xfrm flipH="1">
              <a:off x="-1" y="0"/>
              <a:ext cx="1578425"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28" y="134"/>
                  </a:moveTo>
                  <a:lnTo>
                    <a:pt x="10428" y="134"/>
                  </a:lnTo>
                  <a:cubicBezTo>
                    <a:pt x="5678" y="1356"/>
                    <a:pt x="2086" y="10599"/>
                    <a:pt x="2086" y="21600"/>
                  </a:cubicBezTo>
                  <a:lnTo>
                    <a:pt x="0" y="21600"/>
                  </a:lnTo>
                  <a:cubicBezTo>
                    <a:pt x="0" y="9671"/>
                    <a:pt x="4202" y="0"/>
                    <a:pt x="9385" y="0"/>
                  </a:cubicBezTo>
                  <a:lnTo>
                    <a:pt x="11470" y="0"/>
                  </a:lnTo>
                  <a:cubicBezTo>
                    <a:pt x="15750" y="0"/>
                    <a:pt x="19487" y="6663"/>
                    <a:pt x="20557" y="16200"/>
                  </a:cubicBezTo>
                  <a:lnTo>
                    <a:pt x="21600" y="16200"/>
                  </a:lnTo>
                  <a:lnTo>
                    <a:pt x="19812" y="21600"/>
                  </a:lnTo>
                  <a:lnTo>
                    <a:pt x="17429" y="16200"/>
                  </a:lnTo>
                  <a:lnTo>
                    <a:pt x="18472" y="16200"/>
                  </a:lnTo>
                  <a:lnTo>
                    <a:pt x="18472" y="16200"/>
                  </a:lnTo>
                  <a:cubicBezTo>
                    <a:pt x="17402" y="6663"/>
                    <a:pt x="13664" y="0"/>
                    <a:pt x="9385" y="0"/>
                  </a:cubicBezTo>
                </a:path>
              </a:pathLst>
            </a:custGeom>
            <a:noFill/>
            <a:ln w="25400" cap="flat">
              <a:solidFill>
                <a:srgbClr val="595959"/>
              </a:solidFill>
              <a:prstDash val="solid"/>
              <a:round/>
            </a:ln>
            <a:effectLst/>
          </p:spPr>
          <p:txBody>
            <a:bodyPr wrap="square" lIns="45719" tIns="45719" rIns="45719" bIns="45719" numCol="1" anchor="ctr">
              <a:noAutofit/>
            </a:bodyPr>
            <a:lstStyle/>
            <a:p>
              <a:pPr algn="ctr">
                <a:defRPr>
                  <a:solidFill>
                    <a:srgbClr val="000000"/>
                  </a:solidFill>
                </a:defRPr>
              </a:pPr>
            </a:p>
          </p:txBody>
        </p:sp>
      </p:grpSp>
      <p:grpSp>
        <p:nvGrpSpPr>
          <p:cNvPr id="3663" name="Group 3663" descr="Curved Down Arrow 14"/>
          <p:cNvGrpSpPr/>
          <p:nvPr/>
        </p:nvGrpSpPr>
        <p:grpSpPr>
          <a:xfrm>
            <a:off x="1356798" y="2362200"/>
            <a:ext cx="4205803" cy="1066801"/>
            <a:chOff x="0" y="0"/>
            <a:chExt cx="4205801" cy="1066800"/>
          </a:xfrm>
        </p:grpSpPr>
        <p:sp>
          <p:nvSpPr>
            <p:cNvPr id="3660" name="Shape 3660"/>
            <p:cNvSpPr/>
            <p:nvPr/>
          </p:nvSpPr>
          <p:spPr>
            <a:xfrm flipH="1">
              <a:off x="0" y="0"/>
              <a:ext cx="4205802" cy="1066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46" y="21600"/>
                  </a:moveTo>
                  <a:lnTo>
                    <a:pt x="18861" y="16200"/>
                  </a:lnTo>
                  <a:lnTo>
                    <a:pt x="19545" y="16200"/>
                  </a:lnTo>
                  <a:lnTo>
                    <a:pt x="19545" y="16200"/>
                  </a:lnTo>
                  <a:cubicBezTo>
                    <a:pt x="18413" y="6663"/>
                    <a:pt x="14459" y="0"/>
                    <a:pt x="9930" y="0"/>
                  </a:cubicBezTo>
                  <a:lnTo>
                    <a:pt x="11300" y="0"/>
                  </a:lnTo>
                  <a:cubicBezTo>
                    <a:pt x="15828" y="0"/>
                    <a:pt x="19783" y="6663"/>
                    <a:pt x="20915" y="16200"/>
                  </a:cubicBezTo>
                  <a:lnTo>
                    <a:pt x="21600" y="16200"/>
                  </a:lnTo>
                  <a:close/>
                  <a:moveTo>
                    <a:pt x="10615" y="51"/>
                  </a:moveTo>
                  <a:lnTo>
                    <a:pt x="10615" y="51"/>
                  </a:lnTo>
                  <a:cubicBezTo>
                    <a:pt x="5409" y="834"/>
                    <a:pt x="1370" y="10249"/>
                    <a:pt x="1370" y="21600"/>
                  </a:cubicBezTo>
                  <a:lnTo>
                    <a:pt x="0" y="21600"/>
                  </a:lnTo>
                  <a:cubicBezTo>
                    <a:pt x="0" y="9671"/>
                    <a:pt x="4446" y="0"/>
                    <a:pt x="9930" y="0"/>
                  </a:cubicBezTo>
                  <a:cubicBezTo>
                    <a:pt x="10159" y="0"/>
                    <a:pt x="10387" y="17"/>
                    <a:pt x="10615" y="51"/>
                  </a:cubicBezTo>
                  <a:close/>
                </a:path>
              </a:pathLst>
            </a:custGeom>
            <a:solidFill>
              <a:srgbClr val="FF3300"/>
            </a:solidFill>
            <a:ln w="12700" cap="flat">
              <a:noFill/>
              <a:miter lim="400000"/>
            </a:ln>
            <a:effectLst/>
          </p:spPr>
          <p:txBody>
            <a:bodyPr wrap="square" lIns="45719" tIns="45719" rIns="45719" bIns="45719" numCol="1" anchor="ctr">
              <a:noAutofit/>
            </a:bodyPr>
            <a:lstStyle/>
            <a:p>
              <a:pPr algn="ctr">
                <a:defRPr>
                  <a:solidFill>
                    <a:srgbClr val="000000"/>
                  </a:solidFill>
                </a:defRPr>
              </a:pPr>
            </a:p>
          </p:txBody>
        </p:sp>
        <p:sp>
          <p:nvSpPr>
            <p:cNvPr id="3661" name="Shape 3661"/>
            <p:cNvSpPr/>
            <p:nvPr/>
          </p:nvSpPr>
          <p:spPr>
            <a:xfrm flipH="1">
              <a:off x="2138876" y="0"/>
              <a:ext cx="2066926" cy="1066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1"/>
                  </a:moveTo>
                  <a:lnTo>
                    <a:pt x="21600" y="51"/>
                  </a:lnTo>
                  <a:cubicBezTo>
                    <a:pt x="11006" y="834"/>
                    <a:pt x="2787" y="10249"/>
                    <a:pt x="2787" y="21600"/>
                  </a:cubicBezTo>
                  <a:lnTo>
                    <a:pt x="0" y="21600"/>
                  </a:lnTo>
                  <a:cubicBezTo>
                    <a:pt x="0" y="9671"/>
                    <a:pt x="9047" y="0"/>
                    <a:pt x="20206" y="0"/>
                  </a:cubicBezTo>
                  <a:cubicBezTo>
                    <a:pt x="20671" y="0"/>
                    <a:pt x="21136" y="17"/>
                    <a:pt x="21600" y="5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000000"/>
                  </a:solidFill>
                </a:defRPr>
              </a:pPr>
            </a:p>
          </p:txBody>
        </p:sp>
        <p:sp>
          <p:nvSpPr>
            <p:cNvPr id="3662" name="Shape 3662"/>
            <p:cNvSpPr/>
            <p:nvPr/>
          </p:nvSpPr>
          <p:spPr>
            <a:xfrm flipH="1">
              <a:off x="0" y="0"/>
              <a:ext cx="4205802" cy="1066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15" y="51"/>
                  </a:moveTo>
                  <a:lnTo>
                    <a:pt x="10615" y="51"/>
                  </a:lnTo>
                  <a:cubicBezTo>
                    <a:pt x="5409" y="834"/>
                    <a:pt x="1370" y="10249"/>
                    <a:pt x="1370" y="21600"/>
                  </a:cubicBezTo>
                  <a:lnTo>
                    <a:pt x="0" y="21600"/>
                  </a:lnTo>
                  <a:cubicBezTo>
                    <a:pt x="0" y="9671"/>
                    <a:pt x="4446" y="0"/>
                    <a:pt x="9930" y="0"/>
                  </a:cubicBezTo>
                  <a:lnTo>
                    <a:pt x="11300" y="0"/>
                  </a:lnTo>
                  <a:cubicBezTo>
                    <a:pt x="15828" y="0"/>
                    <a:pt x="19783" y="6663"/>
                    <a:pt x="20915" y="16200"/>
                  </a:cubicBezTo>
                  <a:lnTo>
                    <a:pt x="21600" y="16200"/>
                  </a:lnTo>
                  <a:lnTo>
                    <a:pt x="20546" y="21600"/>
                  </a:lnTo>
                  <a:lnTo>
                    <a:pt x="18861" y="16200"/>
                  </a:lnTo>
                  <a:lnTo>
                    <a:pt x="19545" y="16200"/>
                  </a:lnTo>
                  <a:lnTo>
                    <a:pt x="19545" y="16200"/>
                  </a:lnTo>
                  <a:cubicBezTo>
                    <a:pt x="18413" y="6663"/>
                    <a:pt x="14459" y="0"/>
                    <a:pt x="9930" y="0"/>
                  </a:cubicBezTo>
                </a:path>
              </a:pathLst>
            </a:custGeom>
            <a:noFill/>
            <a:ln w="25400" cap="flat">
              <a:solidFill>
                <a:srgbClr val="595959"/>
              </a:solidFill>
              <a:prstDash val="solid"/>
              <a:round/>
            </a:ln>
            <a:effectLst/>
          </p:spPr>
          <p:txBody>
            <a:bodyPr wrap="square" lIns="45719" tIns="45719" rIns="45719" bIns="45719" numCol="1" anchor="ctr">
              <a:noAutofit/>
            </a:bodyPr>
            <a:lstStyle/>
            <a:p>
              <a:pPr algn="ctr">
                <a:defRPr>
                  <a:solidFill>
                    <a:srgbClr val="000000"/>
                  </a:solidFill>
                </a:defRPr>
              </a:pPr>
            </a:p>
          </p:txBody>
        </p:sp>
      </p:grpSp>
      <p:grpSp>
        <p:nvGrpSpPr>
          <p:cNvPr id="3667" name="Group 3667" descr="Curved Down Arrow 15"/>
          <p:cNvGrpSpPr/>
          <p:nvPr/>
        </p:nvGrpSpPr>
        <p:grpSpPr>
          <a:xfrm>
            <a:off x="488070" y="1981199"/>
            <a:ext cx="7208130" cy="1524001"/>
            <a:chOff x="0" y="0"/>
            <a:chExt cx="7208129" cy="1524000"/>
          </a:xfrm>
        </p:grpSpPr>
        <p:sp>
          <p:nvSpPr>
            <p:cNvPr id="3664" name="Shape 3664"/>
            <p:cNvSpPr/>
            <p:nvPr/>
          </p:nvSpPr>
          <p:spPr>
            <a:xfrm flipH="1">
              <a:off x="0" y="0"/>
              <a:ext cx="7208131" cy="152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779" y="21600"/>
                  </a:moveTo>
                  <a:lnTo>
                    <a:pt x="19317" y="16200"/>
                  </a:lnTo>
                  <a:lnTo>
                    <a:pt x="19887" y="16200"/>
                  </a:lnTo>
                  <a:lnTo>
                    <a:pt x="19887" y="16200"/>
                  </a:lnTo>
                  <a:cubicBezTo>
                    <a:pt x="18736" y="6663"/>
                    <a:pt x="14712" y="0"/>
                    <a:pt x="10104" y="0"/>
                  </a:cubicBezTo>
                  <a:lnTo>
                    <a:pt x="11246" y="0"/>
                  </a:lnTo>
                  <a:cubicBezTo>
                    <a:pt x="15853" y="0"/>
                    <a:pt x="19877" y="6663"/>
                    <a:pt x="21029" y="16200"/>
                  </a:cubicBezTo>
                  <a:lnTo>
                    <a:pt x="21600" y="16200"/>
                  </a:lnTo>
                  <a:close/>
                  <a:moveTo>
                    <a:pt x="10675" y="34"/>
                  </a:moveTo>
                  <a:lnTo>
                    <a:pt x="10675" y="34"/>
                  </a:lnTo>
                  <a:cubicBezTo>
                    <a:pt x="5325" y="682"/>
                    <a:pt x="1142" y="10145"/>
                    <a:pt x="1142" y="21600"/>
                  </a:cubicBezTo>
                  <a:lnTo>
                    <a:pt x="0" y="21600"/>
                  </a:lnTo>
                  <a:cubicBezTo>
                    <a:pt x="0" y="9671"/>
                    <a:pt x="4524" y="0"/>
                    <a:pt x="10104" y="0"/>
                  </a:cubicBezTo>
                  <a:cubicBezTo>
                    <a:pt x="10295" y="0"/>
                    <a:pt x="10485" y="12"/>
                    <a:pt x="10675" y="35"/>
                  </a:cubicBezTo>
                  <a:close/>
                </a:path>
              </a:pathLst>
            </a:custGeom>
            <a:solidFill>
              <a:srgbClr val="FF3300"/>
            </a:solidFill>
            <a:ln w="12700" cap="flat">
              <a:noFill/>
              <a:miter lim="400000"/>
            </a:ln>
            <a:effectLst/>
          </p:spPr>
          <p:txBody>
            <a:bodyPr wrap="square" lIns="45719" tIns="45719" rIns="45719" bIns="45719" numCol="1" anchor="ctr">
              <a:noAutofit/>
            </a:bodyPr>
            <a:lstStyle/>
            <a:p>
              <a:pPr algn="ctr">
                <a:defRPr>
                  <a:solidFill>
                    <a:srgbClr val="000000"/>
                  </a:solidFill>
                </a:defRPr>
              </a:pPr>
            </a:p>
          </p:txBody>
        </p:sp>
        <p:sp>
          <p:nvSpPr>
            <p:cNvPr id="3665" name="Shape 3665"/>
            <p:cNvSpPr/>
            <p:nvPr/>
          </p:nvSpPr>
          <p:spPr>
            <a:xfrm flipH="1">
              <a:off x="3645780" y="0"/>
              <a:ext cx="3562351" cy="152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4"/>
                  </a:moveTo>
                  <a:lnTo>
                    <a:pt x="21600" y="34"/>
                  </a:lnTo>
                  <a:cubicBezTo>
                    <a:pt x="10775" y="682"/>
                    <a:pt x="2310" y="10145"/>
                    <a:pt x="2310" y="21600"/>
                  </a:cubicBezTo>
                  <a:lnTo>
                    <a:pt x="0" y="21600"/>
                  </a:lnTo>
                  <a:cubicBezTo>
                    <a:pt x="0" y="9671"/>
                    <a:pt x="9154" y="0"/>
                    <a:pt x="20445" y="0"/>
                  </a:cubicBezTo>
                  <a:cubicBezTo>
                    <a:pt x="20830" y="0"/>
                    <a:pt x="21215" y="12"/>
                    <a:pt x="21600" y="3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000000"/>
                  </a:solidFill>
                </a:defRPr>
              </a:pPr>
            </a:p>
          </p:txBody>
        </p:sp>
        <p:sp>
          <p:nvSpPr>
            <p:cNvPr id="3666" name="Shape 3666"/>
            <p:cNvSpPr/>
            <p:nvPr/>
          </p:nvSpPr>
          <p:spPr>
            <a:xfrm flipH="1">
              <a:off x="0" y="0"/>
              <a:ext cx="7208131" cy="1524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75" y="34"/>
                  </a:moveTo>
                  <a:lnTo>
                    <a:pt x="10675" y="34"/>
                  </a:lnTo>
                  <a:cubicBezTo>
                    <a:pt x="5325" y="682"/>
                    <a:pt x="1142" y="10145"/>
                    <a:pt x="1142" y="21600"/>
                  </a:cubicBezTo>
                  <a:lnTo>
                    <a:pt x="0" y="21600"/>
                  </a:lnTo>
                  <a:cubicBezTo>
                    <a:pt x="0" y="9671"/>
                    <a:pt x="4524" y="0"/>
                    <a:pt x="10104" y="0"/>
                  </a:cubicBezTo>
                  <a:lnTo>
                    <a:pt x="11246" y="0"/>
                  </a:lnTo>
                  <a:cubicBezTo>
                    <a:pt x="15853" y="0"/>
                    <a:pt x="19877" y="6663"/>
                    <a:pt x="21029" y="16200"/>
                  </a:cubicBezTo>
                  <a:lnTo>
                    <a:pt x="21600" y="16200"/>
                  </a:lnTo>
                  <a:lnTo>
                    <a:pt x="20779" y="21600"/>
                  </a:lnTo>
                  <a:lnTo>
                    <a:pt x="19317" y="16200"/>
                  </a:lnTo>
                  <a:lnTo>
                    <a:pt x="19887" y="16200"/>
                  </a:lnTo>
                  <a:lnTo>
                    <a:pt x="19887" y="16200"/>
                  </a:lnTo>
                  <a:cubicBezTo>
                    <a:pt x="18736" y="6663"/>
                    <a:pt x="14712" y="0"/>
                    <a:pt x="10104" y="0"/>
                  </a:cubicBezTo>
                </a:path>
              </a:pathLst>
            </a:custGeom>
            <a:noFill/>
            <a:ln w="25400" cap="flat">
              <a:solidFill>
                <a:srgbClr val="595959"/>
              </a:solidFill>
              <a:prstDash val="solid"/>
              <a:round/>
            </a:ln>
            <a:effectLst/>
          </p:spPr>
          <p:txBody>
            <a:bodyPr wrap="square" lIns="45719" tIns="45719" rIns="45719" bIns="45719" numCol="1" anchor="ctr">
              <a:noAutofit/>
            </a:bodyPr>
            <a:lstStyle/>
            <a:p>
              <a:pPr algn="ctr">
                <a:defRPr>
                  <a:solidFill>
                    <a:srgbClr val="000000"/>
                  </a:solidFill>
                </a:defRPr>
              </a:pPr>
            </a:p>
          </p:txBody>
        </p:sp>
      </p:grpSp>
      <p:sp>
        <p:nvSpPr>
          <p:cNvPr id="3668" name="Shape 3668" descr="TextBox 16"/>
          <p:cNvSpPr/>
          <p:nvPr/>
        </p:nvSpPr>
        <p:spPr>
          <a:xfrm>
            <a:off x="1219200" y="4648200"/>
            <a:ext cx="6705600" cy="222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CHAMPIONS ALWAYS STAY IN THE CREATIVE STAGE!!!</a:t>
            </a:r>
          </a:p>
        </p:txBody>
      </p:sp>
      <p:sp>
        <p:nvSpPr>
          <p:cNvPr id="3669" name="Shape 3669"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53"/>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6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3654"/>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36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3655"/>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36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365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9" fill="hold">
                                  <p:stCondLst>
                                    <p:cond delay="0"/>
                                  </p:stCondLst>
                                  <p:iterate type="el" backwards="0">
                                    <p:tmAbs val="0"/>
                                  </p:iterate>
                                  <p:childTnLst>
                                    <p:set>
                                      <p:cBhvr>
                                        <p:cTn id="35" fill="hold"/>
                                        <p:tgtEl>
                                          <p:spTgt spid="366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0" fill="hold">
                                  <p:stCondLst>
                                    <p:cond delay="0"/>
                                  </p:stCondLst>
                                  <p:iterate type="el" backwards="0">
                                    <p:tmAbs val="0"/>
                                  </p:iterate>
                                  <p:childTnLst>
                                    <p:set>
                                      <p:cBhvr>
                                        <p:cTn id="39" fill="hold"/>
                                        <p:tgtEl>
                                          <p:spTgt spid="366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1" fill="hold">
                                  <p:stCondLst>
                                    <p:cond delay="0"/>
                                  </p:stCondLst>
                                  <p:iterate type="el" backwards="0">
                                    <p:tmAbs val="0"/>
                                  </p:iterate>
                                  <p:childTnLst>
                                    <p:set>
                                      <p:cBhvr>
                                        <p:cTn id="43" fill="hold"/>
                                        <p:tgtEl>
                                          <p:spTgt spid="36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1" grpId="5"/>
      <p:bldP build="whole" bldLvl="1" animBg="1" rev="0" advAuto="0" spid="3667" grpId="10"/>
      <p:bldP build="whole" bldLvl="1" animBg="1" rev="0" advAuto="0" spid="3663" grpId="9"/>
      <p:bldP build="whole" bldLvl="1" animBg="1" rev="0" advAuto="0" spid="3655" grpId="6"/>
      <p:bldP build="whole" bldLvl="1" animBg="1" rev="0" advAuto="0" spid="3668" grpId="11"/>
      <p:bldP build="whole" bldLvl="1" animBg="1" rev="0" advAuto="0" spid="3654" grpId="4"/>
      <p:bldP build="whole" bldLvl="1" animBg="1" rev="0" advAuto="0" spid="3650" grpId="3"/>
      <p:bldP build="whole" bldLvl="1" animBg="1" rev="0" advAuto="0" spid="3652" grpId="7"/>
      <p:bldP build="whole" bldLvl="1" animBg="1" rev="0" advAuto="0" spid="3659" grpId="8"/>
      <p:bldP build="whole" bldLvl="1" animBg="1" rev="0" advAuto="0" spid="3653" grpId="2"/>
      <p:bldP build="whole" bldLvl="1" animBg="1" rev="0" advAuto="0" spid="3649"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1" name="Shape 3671" descr="Title 6"/>
          <p:cNvSpPr/>
          <p:nvPr/>
        </p:nvSpPr>
        <p:spPr>
          <a:xfrm>
            <a:off x="0" y="17"/>
            <a:ext cx="9144000" cy="1955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672" name="Shape 3672" descr="Text Box 2"/>
          <p:cNvSpPr/>
          <p:nvPr/>
        </p:nvSpPr>
        <p:spPr>
          <a:xfrm>
            <a:off x="228600" y="1295400"/>
            <a:ext cx="8686800" cy="46456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600"/>
              </a:spcBef>
              <a:defRPr b="1" sz="2800">
                <a:solidFill>
                  <a:srgbClr val="000066"/>
                </a:solidFill>
                <a:effectLst>
                  <a:outerShdw sx="100000" sy="100000" kx="0" ky="0" algn="b" rotWithShape="0" blurRad="38100" dist="38100" dir="2700000">
                    <a:srgbClr val="C0C0C0"/>
                  </a:outerShdw>
                </a:effectLst>
              </a:defRPr>
            </a:pPr>
            <a:r>
              <a:t>Remember:  That weak players </a:t>
            </a:r>
            <a:r>
              <a:rPr u="sng">
                <a:solidFill>
                  <a:srgbClr val="FF0000"/>
                </a:solidFill>
              </a:rPr>
              <a:t>need</a:t>
            </a:r>
            <a:r>
              <a:t> to be told what to do…</a:t>
            </a:r>
          </a:p>
          <a:p>
            <a:pPr algn="ctr">
              <a:defRPr b="1" sz="2800">
                <a:solidFill>
                  <a:srgbClr val="000066"/>
                </a:solidFill>
                <a:effectLst>
                  <a:outerShdw sx="100000" sy="100000" kx="0" ky="0" algn="b" rotWithShape="0" blurRad="38100" dist="38100" dir="2700000">
                    <a:srgbClr val="C0C0C0"/>
                  </a:outerShdw>
                </a:effectLst>
              </a:defRPr>
            </a:pPr>
          </a:p>
          <a:p>
            <a:pPr algn="ctr">
              <a:spcBef>
                <a:spcPts val="1600"/>
              </a:spcBef>
              <a:defRPr b="1" sz="2800">
                <a:solidFill>
                  <a:srgbClr val="000066"/>
                </a:solidFill>
                <a:effectLst>
                  <a:outerShdw sx="100000" sy="100000" kx="0" ky="0" algn="b" rotWithShape="0" blurRad="38100" dist="38100" dir="2700000">
                    <a:srgbClr val="C0C0C0"/>
                  </a:outerShdw>
                </a:effectLst>
              </a:defRPr>
            </a:pPr>
            <a:r>
              <a:t>AND</a:t>
            </a:r>
          </a:p>
          <a:p>
            <a:pPr algn="ctr">
              <a:defRPr b="1" sz="2800">
                <a:solidFill>
                  <a:srgbClr val="000066"/>
                </a:solidFill>
                <a:effectLst>
                  <a:outerShdw sx="100000" sy="100000" kx="0" ky="0" algn="b" rotWithShape="0" blurRad="38100" dist="38100" dir="2700000">
                    <a:srgbClr val="C0C0C0"/>
                  </a:outerShdw>
                </a:effectLst>
              </a:defRPr>
            </a:pPr>
          </a:p>
          <a:p>
            <a:pPr algn="ctr">
              <a:spcBef>
                <a:spcPts val="1600"/>
              </a:spcBef>
              <a:defRPr b="1" sz="2800">
                <a:solidFill>
                  <a:srgbClr val="000066"/>
                </a:solidFill>
                <a:effectLst>
                  <a:outerShdw sx="100000" sy="100000" kx="0" ky="0" algn="b" rotWithShape="0" blurRad="38100" dist="38100" dir="2700000">
                    <a:srgbClr val="C0C0C0"/>
                  </a:outerShdw>
                </a:effectLst>
              </a:defRPr>
            </a:pPr>
            <a:r>
              <a:t>That strong players </a:t>
            </a:r>
            <a:r>
              <a:rPr u="sng">
                <a:solidFill>
                  <a:srgbClr val="FF0000"/>
                </a:solidFill>
              </a:rPr>
              <a:t>want</a:t>
            </a:r>
            <a:r>
              <a:t> to be told what to do!</a:t>
            </a:r>
          </a:p>
          <a:p>
            <a:pPr algn="ctr">
              <a:defRPr b="1" sz="2800">
                <a:solidFill>
                  <a:srgbClr val="000066"/>
                </a:solidFill>
                <a:effectLst>
                  <a:outerShdw sx="100000" sy="100000" kx="0" ky="0" algn="b" rotWithShape="0" blurRad="38100" dist="38100" dir="2700000">
                    <a:srgbClr val="C0C0C0"/>
                  </a:outerShdw>
                </a:effectLst>
              </a:defRPr>
            </a:pPr>
            <a:r>
              <a:t>Both the weak and the strong </a:t>
            </a:r>
            <a:r>
              <a:rPr u="sng">
                <a:solidFill>
                  <a:srgbClr val="FF0000"/>
                </a:solidFill>
              </a:rPr>
              <a:t>must</a:t>
            </a:r>
            <a:r>
              <a:t> know that you (the Leader) know how to win at PFS — Know and Teach</a:t>
            </a:r>
          </a:p>
          <a:p>
            <a:pPr algn="ctr">
              <a:defRPr b="1" sz="3200">
                <a:solidFill>
                  <a:srgbClr val="FF0000"/>
                </a:solidFill>
                <a:effectLst>
                  <a:outerShdw sx="100000" sy="100000" kx="0" ky="0" algn="b" rotWithShape="0" blurRad="38100" dist="38100" dir="2700000">
                    <a:srgbClr val="C0C0C0"/>
                  </a:outerShdw>
                </a:effectLst>
              </a:defRPr>
            </a:pPr>
            <a:r>
              <a:t>“THE SYSTEM!”</a:t>
            </a:r>
          </a:p>
        </p:txBody>
      </p:sp>
      <p:pic>
        <p:nvPicPr>
          <p:cNvPr id="3673" name="image65.pdf" descr="Picture 3"/>
          <p:cNvPicPr>
            <a:picLocks noChangeAspect="1"/>
          </p:cNvPicPr>
          <p:nvPr/>
        </p:nvPicPr>
        <p:blipFill>
          <a:blip r:embed="rId2">
            <a:extLst/>
          </a:blip>
          <a:stretch>
            <a:fillRect/>
          </a:stretch>
        </p:blipFill>
        <p:spPr>
          <a:xfrm>
            <a:off x="762000" y="1955800"/>
            <a:ext cx="2114550" cy="1930400"/>
          </a:xfrm>
          <a:prstGeom prst="rect">
            <a:avLst/>
          </a:prstGeom>
          <a:ln w="12700">
            <a:miter lim="400000"/>
          </a:ln>
        </p:spPr>
      </p:pic>
      <p:pic>
        <p:nvPicPr>
          <p:cNvPr id="3674" name="image66.pdf" descr="Picture 4"/>
          <p:cNvPicPr>
            <a:picLocks noChangeAspect="1"/>
          </p:cNvPicPr>
          <p:nvPr/>
        </p:nvPicPr>
        <p:blipFill>
          <a:blip r:embed="rId3">
            <a:extLst/>
          </a:blip>
          <a:stretch>
            <a:fillRect/>
          </a:stretch>
        </p:blipFill>
        <p:spPr>
          <a:xfrm>
            <a:off x="5715000" y="2051050"/>
            <a:ext cx="2286000" cy="18351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671"/>
                                        </p:tgtEl>
                                        <p:attrNameLst>
                                          <p:attrName>style.visibility</p:attrName>
                                        </p:attrNameLst>
                                      </p:cBhvr>
                                      <p:to>
                                        <p:strVal val="visible"/>
                                      </p:to>
                                    </p:set>
                                    <p:animEffect filter="dissolve" transition="in">
                                      <p:cBhvr>
                                        <p:cTn id="7" dur="1000"/>
                                        <p:tgtEl>
                                          <p:spTgt spid="36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3672">
                                            <p:bg/>
                                          </p:spTgt>
                                        </p:tgtEl>
                                        <p:attrNameLst>
                                          <p:attrName>style.visibility</p:attrName>
                                        </p:attrNameLst>
                                      </p:cBhvr>
                                      <p:to>
                                        <p:strVal val="visible"/>
                                      </p:to>
                                    </p:set>
                                    <p:anim calcmode="lin" valueType="num">
                                      <p:cBhvr>
                                        <p:cTn id="12" dur="500" fill="hold"/>
                                        <p:tgtEl>
                                          <p:spTgt spid="3672">
                                            <p:bg/>
                                          </p:spTgt>
                                        </p:tgtEl>
                                        <p:attrNameLst>
                                          <p:attrName>ppt_w</p:attrName>
                                        </p:attrNameLst>
                                      </p:cBhvr>
                                      <p:tavLst>
                                        <p:tav tm="0">
                                          <p:val>
                                            <p:fltVal val="0"/>
                                          </p:val>
                                        </p:tav>
                                        <p:tav tm="100000">
                                          <p:val>
                                            <p:strVal val="#ppt_w"/>
                                          </p:val>
                                        </p:tav>
                                      </p:tavLst>
                                    </p:anim>
                                    <p:anim calcmode="lin" valueType="num">
                                      <p:cBhvr>
                                        <p:cTn id="13" dur="500" fill="hold"/>
                                        <p:tgtEl>
                                          <p:spTgt spid="3672">
                                            <p:bg/>
                                          </p:spTgt>
                                        </p:tgtEl>
                                        <p:attrNameLst>
                                          <p:attrName>ppt_h</p:attrName>
                                        </p:attrNameLst>
                                      </p:cBhvr>
                                      <p:tavLst>
                                        <p:tav tm="0">
                                          <p:val>
                                            <p:fltVal val="0"/>
                                          </p:val>
                                        </p:tav>
                                        <p:tav tm="100000">
                                          <p:val>
                                            <p:strVal val="#ppt_h"/>
                                          </p:val>
                                        </p:tav>
                                      </p:tavLst>
                                    </p:anim>
                                  </p:childTnLst>
                                </p:cTn>
                              </p:par>
                              <p:par>
                                <p:cTn id="14" presetClass="entr" nodeType="withEffect" presetSubtype="16" presetID="23" grpId="2" fill="hold">
                                  <p:stCondLst>
                                    <p:cond delay="0"/>
                                  </p:stCondLst>
                                  <p:iterate type="el" backwards="0">
                                    <p:tmAbs val="0"/>
                                  </p:iterate>
                                  <p:childTnLst>
                                    <p:set>
                                      <p:cBhvr>
                                        <p:cTn id="15" fill="hold"/>
                                        <p:tgtEl>
                                          <p:spTgt spid="3672">
                                            <p:txEl>
                                              <p:pRg st="0" end="0"/>
                                            </p:txEl>
                                          </p:spTgt>
                                        </p:tgtEl>
                                        <p:attrNameLst>
                                          <p:attrName>style.visibility</p:attrName>
                                        </p:attrNameLst>
                                      </p:cBhvr>
                                      <p:to>
                                        <p:strVal val="visible"/>
                                      </p:to>
                                    </p:set>
                                    <p:anim calcmode="lin" valueType="num">
                                      <p:cBhvr>
                                        <p:cTn id="16" dur="500" fill="hold"/>
                                        <p:tgtEl>
                                          <p:spTgt spid="367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672">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Class="entr" nodeType="afterEffect" presetSubtype="16" presetID="23" grpId="3" fill="hold">
                                  <p:stCondLst>
                                    <p:cond delay="0"/>
                                  </p:stCondLst>
                                  <p:iterate type="el" backwards="0">
                                    <p:tmAbs val="0"/>
                                  </p:iterate>
                                  <p:childTnLst>
                                    <p:set>
                                      <p:cBhvr>
                                        <p:cTn id="20" fill="hold"/>
                                        <p:tgtEl>
                                          <p:spTgt spid="3673"/>
                                        </p:tgtEl>
                                        <p:attrNameLst>
                                          <p:attrName>style.visibility</p:attrName>
                                        </p:attrNameLst>
                                      </p:cBhvr>
                                      <p:to>
                                        <p:strVal val="visible"/>
                                      </p:to>
                                    </p:set>
                                    <p:anim calcmode="lin" valueType="num">
                                      <p:cBhvr>
                                        <p:cTn id="21" dur="500" fill="hold"/>
                                        <p:tgtEl>
                                          <p:spTgt spid="3673"/>
                                        </p:tgtEl>
                                        <p:attrNameLst>
                                          <p:attrName>ppt_w</p:attrName>
                                        </p:attrNameLst>
                                      </p:cBhvr>
                                      <p:tavLst>
                                        <p:tav tm="0">
                                          <p:val>
                                            <p:fltVal val="0"/>
                                          </p:val>
                                        </p:tav>
                                        <p:tav tm="100000">
                                          <p:val>
                                            <p:strVal val="#ppt_w"/>
                                          </p:val>
                                        </p:tav>
                                      </p:tavLst>
                                    </p:anim>
                                    <p:anim calcmode="lin" valueType="num">
                                      <p:cBhvr>
                                        <p:cTn id="22" dur="500" fill="hold"/>
                                        <p:tgtEl>
                                          <p:spTgt spid="3673"/>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Class="entr" nodeType="afterEffect" presetSubtype="16" presetID="23" grpId="2" fill="hold">
                                  <p:stCondLst>
                                    <p:cond delay="0"/>
                                  </p:stCondLst>
                                  <p:iterate type="el" backwards="0">
                                    <p:tmAbs val="0"/>
                                  </p:iterate>
                                  <p:childTnLst>
                                    <p:set>
                                      <p:cBhvr>
                                        <p:cTn id="25" fill="hold"/>
                                        <p:tgtEl>
                                          <p:spTgt spid="3672">
                                            <p:txEl>
                                              <p:pRg st="1" end="1"/>
                                            </p:txEl>
                                          </p:spTgt>
                                        </p:tgtEl>
                                        <p:attrNameLst>
                                          <p:attrName>style.visibility</p:attrName>
                                        </p:attrNameLst>
                                      </p:cBhvr>
                                      <p:to>
                                        <p:strVal val="visible"/>
                                      </p:to>
                                    </p:set>
                                    <p:anim calcmode="lin" valueType="num">
                                      <p:cBhvr>
                                        <p:cTn id="26" dur="500" fill="hold"/>
                                        <p:tgtEl>
                                          <p:spTgt spid="367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67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6" presetID="23" grpId="2" fill="hold">
                                  <p:stCondLst>
                                    <p:cond delay="0"/>
                                  </p:stCondLst>
                                  <p:iterate type="el" backwards="0">
                                    <p:tmAbs val="0"/>
                                  </p:iterate>
                                  <p:childTnLst>
                                    <p:set>
                                      <p:cBhvr>
                                        <p:cTn id="31" fill="hold"/>
                                        <p:tgtEl>
                                          <p:spTgt spid="3672">
                                            <p:txEl>
                                              <p:pRg st="2" end="2"/>
                                            </p:txEl>
                                          </p:spTgt>
                                        </p:tgtEl>
                                        <p:attrNameLst>
                                          <p:attrName>style.visibility</p:attrName>
                                        </p:attrNameLst>
                                      </p:cBhvr>
                                      <p:to>
                                        <p:strVal val="visible"/>
                                      </p:to>
                                    </p:set>
                                    <p:anim calcmode="lin" valueType="num">
                                      <p:cBhvr>
                                        <p:cTn id="32" dur="500" fill="hold"/>
                                        <p:tgtEl>
                                          <p:spTgt spid="3672">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672">
                                            <p:txEl>
                                              <p:pRg st="2" end="2"/>
                                            </p:txEl>
                                          </p:spTgt>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Class="entr" nodeType="afterEffect" presetSubtype="16" presetID="23" grpId="2" fill="hold">
                                  <p:stCondLst>
                                    <p:cond delay="0"/>
                                  </p:stCondLst>
                                  <p:iterate type="el" backwards="0">
                                    <p:tmAbs val="0"/>
                                  </p:iterate>
                                  <p:childTnLst>
                                    <p:set>
                                      <p:cBhvr>
                                        <p:cTn id="36" fill="hold"/>
                                        <p:tgtEl>
                                          <p:spTgt spid="3672">
                                            <p:txEl>
                                              <p:pRg st="3" end="3"/>
                                            </p:txEl>
                                          </p:spTgt>
                                        </p:tgtEl>
                                        <p:attrNameLst>
                                          <p:attrName>style.visibility</p:attrName>
                                        </p:attrNameLst>
                                      </p:cBhvr>
                                      <p:to>
                                        <p:strVal val="visible"/>
                                      </p:to>
                                    </p:set>
                                    <p:anim calcmode="lin" valueType="num">
                                      <p:cBhvr>
                                        <p:cTn id="37" dur="500" fill="hold"/>
                                        <p:tgtEl>
                                          <p:spTgt spid="3672">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672">
                                            <p:txEl>
                                              <p:pRg st="3" end="3"/>
                                            </p:txEl>
                                          </p:spTgt>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presetClass="entr" nodeType="afterEffect" presetSubtype="16" presetID="23" grpId="2" fill="hold">
                                  <p:stCondLst>
                                    <p:cond delay="0"/>
                                  </p:stCondLst>
                                  <p:iterate type="el" backwards="0">
                                    <p:tmAbs val="0"/>
                                  </p:iterate>
                                  <p:childTnLst>
                                    <p:set>
                                      <p:cBhvr>
                                        <p:cTn id="41" fill="hold"/>
                                        <p:tgtEl>
                                          <p:spTgt spid="3672">
                                            <p:txEl>
                                              <p:pRg st="4" end="4"/>
                                            </p:txEl>
                                          </p:spTgt>
                                        </p:tgtEl>
                                        <p:attrNameLst>
                                          <p:attrName>style.visibility</p:attrName>
                                        </p:attrNameLst>
                                      </p:cBhvr>
                                      <p:to>
                                        <p:strVal val="visible"/>
                                      </p:to>
                                    </p:set>
                                    <p:anim calcmode="lin" valueType="num">
                                      <p:cBhvr>
                                        <p:cTn id="42" dur="500" fill="hold"/>
                                        <p:tgtEl>
                                          <p:spTgt spid="367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672">
                                            <p:txEl>
                                              <p:pRg st="4" end="4"/>
                                            </p:txEl>
                                          </p:spTgt>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Class="entr" nodeType="afterEffect" presetSubtype="16" presetID="23" grpId="4" fill="hold">
                                  <p:stCondLst>
                                    <p:cond delay="0"/>
                                  </p:stCondLst>
                                  <p:iterate type="el" backwards="0">
                                    <p:tmAbs val="0"/>
                                  </p:iterate>
                                  <p:childTnLst>
                                    <p:set>
                                      <p:cBhvr>
                                        <p:cTn id="46" fill="hold"/>
                                        <p:tgtEl>
                                          <p:spTgt spid="3674"/>
                                        </p:tgtEl>
                                        <p:attrNameLst>
                                          <p:attrName>style.visibility</p:attrName>
                                        </p:attrNameLst>
                                      </p:cBhvr>
                                      <p:to>
                                        <p:strVal val="visible"/>
                                      </p:to>
                                    </p:set>
                                    <p:anim calcmode="lin" valueType="num">
                                      <p:cBhvr>
                                        <p:cTn id="47" dur="500" fill="hold"/>
                                        <p:tgtEl>
                                          <p:spTgt spid="3674"/>
                                        </p:tgtEl>
                                        <p:attrNameLst>
                                          <p:attrName>ppt_w</p:attrName>
                                        </p:attrNameLst>
                                      </p:cBhvr>
                                      <p:tavLst>
                                        <p:tav tm="0">
                                          <p:val>
                                            <p:fltVal val="0"/>
                                          </p:val>
                                        </p:tav>
                                        <p:tav tm="100000">
                                          <p:val>
                                            <p:strVal val="#ppt_w"/>
                                          </p:val>
                                        </p:tav>
                                      </p:tavLst>
                                    </p:anim>
                                    <p:anim calcmode="lin" valueType="num">
                                      <p:cBhvr>
                                        <p:cTn id="48" dur="500" fill="hold"/>
                                        <p:tgtEl>
                                          <p:spTgt spid="3674"/>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16" presetID="23" grpId="2" fill="hold">
                                  <p:stCondLst>
                                    <p:cond delay="0"/>
                                  </p:stCondLst>
                                  <p:iterate type="el" backwards="0">
                                    <p:tmAbs val="0"/>
                                  </p:iterate>
                                  <p:childTnLst>
                                    <p:set>
                                      <p:cBhvr>
                                        <p:cTn id="52" fill="hold"/>
                                        <p:tgtEl>
                                          <p:spTgt spid="3672">
                                            <p:txEl>
                                              <p:pRg st="5" end="5"/>
                                            </p:txEl>
                                          </p:spTgt>
                                        </p:tgtEl>
                                        <p:attrNameLst>
                                          <p:attrName>style.visibility</p:attrName>
                                        </p:attrNameLst>
                                      </p:cBhvr>
                                      <p:to>
                                        <p:strVal val="visible"/>
                                      </p:to>
                                    </p:set>
                                    <p:anim calcmode="lin" valueType="num">
                                      <p:cBhvr>
                                        <p:cTn id="53" dur="500" fill="hold"/>
                                        <p:tgtEl>
                                          <p:spTgt spid="3672">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67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6" presetID="23" grpId="2" fill="hold">
                                  <p:stCondLst>
                                    <p:cond delay="0"/>
                                  </p:stCondLst>
                                  <p:iterate type="el" backwards="0">
                                    <p:tmAbs val="0"/>
                                  </p:iterate>
                                  <p:childTnLst>
                                    <p:set>
                                      <p:cBhvr>
                                        <p:cTn id="58" fill="hold"/>
                                        <p:tgtEl>
                                          <p:spTgt spid="3672">
                                            <p:txEl>
                                              <p:pRg st="6" end="6"/>
                                            </p:txEl>
                                          </p:spTgt>
                                        </p:tgtEl>
                                        <p:attrNameLst>
                                          <p:attrName>style.visibility</p:attrName>
                                        </p:attrNameLst>
                                      </p:cBhvr>
                                      <p:to>
                                        <p:strVal val="visible"/>
                                      </p:to>
                                    </p:set>
                                    <p:anim calcmode="lin" valueType="num">
                                      <p:cBhvr>
                                        <p:cTn id="59" dur="500" fill="hold"/>
                                        <p:tgtEl>
                                          <p:spTgt spid="3672">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367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1" grpId="1"/>
      <p:bldP build="p" bldLvl="5" animBg="1" rev="0" advAuto="0" spid="3672" grpId="2"/>
      <p:bldP build="whole" bldLvl="1" animBg="1" rev="0" advAuto="0" spid="3674" grpId="4"/>
      <p:bldP build="whole" bldLvl="1" animBg="1" rev="0" advAuto="0" spid="3673" grpId="3"/>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6" name="Shape 3676"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THEORIES</a:t>
            </a:r>
          </a:p>
        </p:txBody>
      </p:sp>
      <p:grpSp>
        <p:nvGrpSpPr>
          <p:cNvPr id="3679" name="Group 3679" descr="Oval 2"/>
          <p:cNvGrpSpPr/>
          <p:nvPr/>
        </p:nvGrpSpPr>
        <p:grpSpPr>
          <a:xfrm>
            <a:off x="1752600" y="2895600"/>
            <a:ext cx="1905000" cy="1676400"/>
            <a:chOff x="0" y="0"/>
            <a:chExt cx="1905000" cy="1676400"/>
          </a:xfrm>
        </p:grpSpPr>
        <p:sp>
          <p:nvSpPr>
            <p:cNvPr id="3677" name="Shape 3677"/>
            <p:cNvSpPr/>
            <p:nvPr/>
          </p:nvSpPr>
          <p:spPr>
            <a:xfrm>
              <a:off x="0" y="0"/>
              <a:ext cx="1905000" cy="1676400"/>
            </a:xfrm>
            <a:prstGeom prst="ellipse">
              <a:avLst/>
            </a:prstGeom>
            <a:noFill/>
            <a:ln w="9525" cap="flat">
              <a:solidFill>
                <a:srgbClr val="262626"/>
              </a:solidFill>
              <a:prstDash val="solid"/>
              <a:round/>
            </a:ln>
            <a:effectLst/>
          </p:spPr>
          <p:txBody>
            <a:bodyPr wrap="square" lIns="45719" tIns="45719" rIns="45719" bIns="45719" numCol="1" anchor="ctr">
              <a:noAutofit/>
            </a:bodyPr>
            <a:lstStyle/>
            <a:p>
              <a:pPr algn="ctr" defTabSz="914306">
                <a:spcBef>
                  <a:spcPts val="400"/>
                </a:spcBef>
              </a:pPr>
            </a:p>
          </p:txBody>
        </p:sp>
        <p:sp>
          <p:nvSpPr>
            <p:cNvPr id="3678" name="Shape 3678"/>
            <p:cNvSpPr/>
            <p:nvPr/>
          </p:nvSpPr>
          <p:spPr>
            <a:xfrm>
              <a:off x="51667" y="400308"/>
              <a:ext cx="1801666" cy="87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5" tIns="45715" rIns="45715" bIns="45715" numCol="1" anchor="ctr">
              <a:spAutoFit/>
            </a:bodyPr>
            <a:lstStyle/>
            <a:p>
              <a:pPr algn="ctr" defTabSz="914306">
                <a:spcBef>
                  <a:spcPts val="500"/>
                </a:spcBef>
                <a:defRPr b="1" sz="2400">
                  <a:solidFill>
                    <a:srgbClr val="CC0000"/>
                  </a:solidFill>
                </a:defRPr>
              </a:pPr>
              <a:r>
                <a:t>Confidence</a:t>
              </a:r>
            </a:p>
            <a:p>
              <a:pPr algn="ctr" defTabSz="914306">
                <a:spcBef>
                  <a:spcPts val="500"/>
                </a:spcBef>
                <a:defRPr b="1" sz="2400">
                  <a:solidFill>
                    <a:srgbClr val="CC0000"/>
                  </a:solidFill>
                </a:defRPr>
              </a:pPr>
              <a:r>
                <a:t>Belief</a:t>
              </a:r>
            </a:p>
          </p:txBody>
        </p:sp>
      </p:grpSp>
      <p:grpSp>
        <p:nvGrpSpPr>
          <p:cNvPr id="3682" name="Group 3682" descr="Oval 3"/>
          <p:cNvGrpSpPr/>
          <p:nvPr/>
        </p:nvGrpSpPr>
        <p:grpSpPr>
          <a:xfrm>
            <a:off x="5105400" y="1981199"/>
            <a:ext cx="3505200" cy="3352801"/>
            <a:chOff x="0" y="0"/>
            <a:chExt cx="3505200" cy="3352800"/>
          </a:xfrm>
        </p:grpSpPr>
        <p:sp>
          <p:nvSpPr>
            <p:cNvPr id="3680" name="Shape 3680"/>
            <p:cNvSpPr/>
            <p:nvPr/>
          </p:nvSpPr>
          <p:spPr>
            <a:xfrm>
              <a:off x="0" y="-1"/>
              <a:ext cx="3505200" cy="3352801"/>
            </a:xfrm>
            <a:prstGeom prst="ellipse">
              <a:avLst/>
            </a:prstGeom>
            <a:noFill/>
            <a:ln w="9525" cap="flat">
              <a:solidFill>
                <a:srgbClr val="262626"/>
              </a:solidFill>
              <a:prstDash val="solid"/>
              <a:round/>
            </a:ln>
            <a:effectLst/>
          </p:spPr>
          <p:txBody>
            <a:bodyPr wrap="square" lIns="45719" tIns="45719" rIns="45719" bIns="45719" numCol="1" anchor="ctr">
              <a:noAutofit/>
            </a:bodyPr>
            <a:lstStyle/>
            <a:p>
              <a:pPr algn="ctr" defTabSz="914306">
                <a:spcBef>
                  <a:spcPts val="400"/>
                </a:spcBef>
              </a:pPr>
            </a:p>
          </p:txBody>
        </p:sp>
        <p:sp>
          <p:nvSpPr>
            <p:cNvPr id="3681" name="Shape 3681"/>
            <p:cNvSpPr/>
            <p:nvPr/>
          </p:nvSpPr>
          <p:spPr>
            <a:xfrm>
              <a:off x="762172" y="846331"/>
              <a:ext cx="1980856" cy="1660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5" tIns="45715" rIns="45715" bIns="45715" numCol="1" anchor="ctr">
              <a:spAutoFit/>
            </a:bodyPr>
            <a:lstStyle/>
            <a:p>
              <a:pPr algn="ctr" defTabSz="914306">
                <a:spcBef>
                  <a:spcPts val="1100"/>
                </a:spcBef>
                <a:defRPr b="1" sz="4800">
                  <a:solidFill>
                    <a:srgbClr val="CC0000"/>
                  </a:solidFill>
                </a:defRPr>
              </a:pPr>
              <a:r>
                <a:t>Doubt</a:t>
              </a:r>
            </a:p>
            <a:p>
              <a:pPr algn="ctr" defTabSz="914306">
                <a:spcBef>
                  <a:spcPts val="1100"/>
                </a:spcBef>
                <a:defRPr b="1" sz="4800">
                  <a:solidFill>
                    <a:srgbClr val="CC0000"/>
                  </a:solidFill>
                </a:defRPr>
              </a:pPr>
              <a:r>
                <a:t>Fear</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676"/>
                                        </p:tgtEl>
                                        <p:attrNameLst>
                                          <p:attrName>style.visibility</p:attrName>
                                        </p:attrNameLst>
                                      </p:cBhvr>
                                      <p:to>
                                        <p:strVal val="visible"/>
                                      </p:to>
                                    </p:set>
                                    <p:animEffect filter="dissolve" transition="in">
                                      <p:cBhvr>
                                        <p:cTn id="7" dur="1000"/>
                                        <p:tgtEl>
                                          <p:spTgt spid="3676"/>
                                        </p:tgtEl>
                                      </p:cBhvr>
                                    </p:animEffect>
                                  </p:childTnLst>
                                </p:cTn>
                              </p:par>
                            </p:childTnLst>
                          </p:cTn>
                        </p:par>
                      </p:childTnLst>
                    </p:cTn>
                  </p:par>
                  <p:par>
                    <p:cTn id="8" fill="hold">
                      <p:stCondLst>
                        <p:cond delay="indefinite"/>
                      </p:stCondLst>
                      <p:childTnLst>
                        <p:par>
                          <p:cTn id="9" fill="hold">
                            <p:stCondLst>
                              <p:cond delay="0"/>
                            </p:stCondLst>
                            <p:childTnLst>
                              <p:par>
                                <p:cTn id="10" presetClass="emph" nodeType="clickEffect" presetSubtype="0" presetID="6" grpId="2" fill="hold">
                                  <p:stCondLst>
                                    <p:cond delay="0"/>
                                  </p:stCondLst>
                                  <p:childTnLst>
                                    <p:animScale>
                                      <p:cBhvr>
                                        <p:cTn id="11" dur="2000" fill="hold"/>
                                        <p:tgtEl>
                                          <p:spTgt spid="3679"/>
                                        </p:tgtEl>
                                      </p:cBhvr>
                                      <p:by x="150000" y="150000"/>
                                    </p:animScale>
                                  </p:childTnLst>
                                </p:cTn>
                              </p:par>
                            </p:childTnLst>
                          </p:cTn>
                        </p:par>
                        <p:par>
                          <p:cTn id="12" fill="hold">
                            <p:stCondLst>
                              <p:cond delay="0"/>
                            </p:stCondLst>
                            <p:childTnLst>
                              <p:par>
                                <p:cTn id="13" presetClass="emph" nodeType="withEffect" presetSubtype="0" presetID="6" grpId="3" fill="hold">
                                  <p:stCondLst>
                                    <p:cond delay="0"/>
                                  </p:stCondLst>
                                  <p:childTnLst>
                                    <p:animScale>
                                      <p:cBhvr>
                                        <p:cTn id="14" dur="2000" fill="hold"/>
                                        <p:tgtEl>
                                          <p:spTgt spid="3682"/>
                                        </p:tgtEl>
                                      </p:cBhvr>
                                      <p:by x="75000" y="75000"/>
                                    </p:animScale>
                                  </p:childTnLst>
                                </p:cTn>
                              </p:par>
                            </p:childTnLst>
                          </p:cTn>
                        </p:par>
                      </p:childTnLst>
                    </p:cTn>
                  </p:par>
                  <p:par>
                    <p:cTn id="15" fill="hold">
                      <p:stCondLst>
                        <p:cond delay="indefinite"/>
                      </p:stCondLst>
                      <p:childTnLst>
                        <p:par>
                          <p:cTn id="16" fill="hold">
                            <p:stCondLst>
                              <p:cond delay="0"/>
                            </p:stCondLst>
                            <p:childTnLst>
                              <p:par>
                                <p:cTn id="17" presetClass="emph" nodeType="clickEffect" presetSubtype="0" presetID="6" grpId="4" fill="hold">
                                  <p:stCondLst>
                                    <p:cond delay="0"/>
                                  </p:stCondLst>
                                  <p:childTnLst>
                                    <p:animScale>
                                      <p:cBhvr>
                                        <p:cTn id="18" dur="2000" fill="hold"/>
                                        <p:tgtEl>
                                          <p:spTgt spid="3679"/>
                                        </p:tgtEl>
                                      </p:cBhvr>
                                      <p:by x="88666" y="88666"/>
                                    </p:animScale>
                                  </p:childTnLst>
                                </p:cTn>
                              </p:par>
                            </p:childTnLst>
                          </p:cTn>
                        </p:par>
                        <p:par>
                          <p:cTn id="19" fill="hold">
                            <p:stCondLst>
                              <p:cond delay="0"/>
                            </p:stCondLst>
                            <p:childTnLst>
                              <p:par>
                                <p:cTn id="20" presetClass="emph" nodeType="afterEffect" presetSubtype="0" presetID="6" grpId="5" fill="hold">
                                  <p:stCondLst>
                                    <p:cond delay="0"/>
                                  </p:stCondLst>
                                  <p:childTnLst>
                                    <p:animScale>
                                      <p:cBhvr>
                                        <p:cTn id="21" dur="2000" fill="hold"/>
                                        <p:tgtEl>
                                          <p:spTgt spid="3682"/>
                                        </p:tgtEl>
                                      </p:cBhvr>
                                      <p:by x="88000" y="88000"/>
                                    </p:animScale>
                                  </p:childTnLst>
                                </p:cTn>
                              </p:par>
                            </p:childTnLst>
                          </p:cTn>
                        </p:par>
                      </p:childTnLst>
                    </p:cTn>
                  </p:par>
                  <p:par>
                    <p:cTn id="22" fill="hold">
                      <p:stCondLst>
                        <p:cond delay="indefinite"/>
                      </p:stCondLst>
                      <p:childTnLst>
                        <p:par>
                          <p:cTn id="23" fill="hold">
                            <p:stCondLst>
                              <p:cond delay="0"/>
                            </p:stCondLst>
                            <p:childTnLst>
                              <p:par>
                                <p:cTn id="24" presetClass="emph" nodeType="clickEffect" presetSubtype="0" presetID="6" grpId="6" fill="hold">
                                  <p:stCondLst>
                                    <p:cond delay="0"/>
                                  </p:stCondLst>
                                  <p:childTnLst>
                                    <p:animScale>
                                      <p:cBhvr>
                                        <p:cTn id="25" dur="2000" fill="hold"/>
                                        <p:tgtEl>
                                          <p:spTgt spid="3679"/>
                                        </p:tgtEl>
                                      </p:cBhvr>
                                      <p:by x="86466" y="86466"/>
                                    </p:animScale>
                                  </p:childTnLst>
                                </p:cTn>
                              </p:par>
                            </p:childTnLst>
                          </p:cTn>
                        </p:par>
                        <p:par>
                          <p:cTn id="26" fill="hold">
                            <p:stCondLst>
                              <p:cond delay="0"/>
                            </p:stCondLst>
                            <p:childTnLst>
                              <p:par>
                                <p:cTn id="27" presetClass="emph" nodeType="afterEffect" presetSubtype="0" presetID="6" grpId="7" fill="hold">
                                  <p:stCondLst>
                                    <p:cond delay="0"/>
                                  </p:stCondLst>
                                  <p:childTnLst>
                                    <p:animScale>
                                      <p:cBhvr>
                                        <p:cTn id="28" dur="2000" fill="hold"/>
                                        <p:tgtEl>
                                          <p:spTgt spid="3682"/>
                                        </p:tgtEl>
                                      </p:cBhvr>
                                      <p:by x="106060" y="10606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82" grpId="3"/>
      <p:bldP build="whole" bldLvl="1" animBg="1" rev="0" advAuto="0" spid="3679" grpId="2"/>
      <p:bldP build="whole" bldLvl="1" animBg="1" rev="0" advAuto="0" spid="3682" grpId="5"/>
      <p:bldP build="whole" bldLvl="1" animBg="1" rev="0" advAuto="0" spid="3679" grpId="4"/>
      <p:bldP build="whole" bldLvl="1" animBg="1" rev="0" advAuto="0" spid="3676" grpId="1"/>
      <p:bldP build="whole" bldLvl="1" animBg="1" rev="0" advAuto="0" spid="3679" grpId="6"/>
      <p:bldP build="whole" bldLvl="1" animBg="1" rev="0" advAuto="0" spid="3682" grpId="7"/>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84" name="image67.png" descr="Picture 3"/>
          <p:cNvPicPr>
            <a:picLocks noChangeAspect="1"/>
          </p:cNvPicPr>
          <p:nvPr/>
        </p:nvPicPr>
        <p:blipFill>
          <a:blip r:embed="rId2">
            <a:extLst/>
          </a:blip>
          <a:stretch>
            <a:fillRect/>
          </a:stretch>
        </p:blipFill>
        <p:spPr>
          <a:xfrm>
            <a:off x="228600" y="1371600"/>
            <a:ext cx="4141788" cy="5029200"/>
          </a:xfrm>
          <a:prstGeom prst="rect">
            <a:avLst/>
          </a:prstGeom>
          <a:ln w="12700">
            <a:miter lim="400000"/>
          </a:ln>
        </p:spPr>
      </p:pic>
      <p:pic>
        <p:nvPicPr>
          <p:cNvPr id="3685" name="image68.jpg" descr="Picture 8"/>
          <p:cNvPicPr>
            <a:picLocks noChangeAspect="1"/>
          </p:cNvPicPr>
          <p:nvPr/>
        </p:nvPicPr>
        <p:blipFill>
          <a:blip r:embed="rId3">
            <a:extLst/>
          </a:blip>
          <a:stretch>
            <a:fillRect/>
          </a:stretch>
        </p:blipFill>
        <p:spPr>
          <a:xfrm>
            <a:off x="4876800" y="1371600"/>
            <a:ext cx="3810000" cy="4937125"/>
          </a:xfrm>
          <a:prstGeom prst="rect">
            <a:avLst/>
          </a:prstGeom>
          <a:ln>
            <a:solidFill>
              <a:srgbClr val="C0C0C0"/>
            </a:solidFill>
            <a:miter/>
          </a:ln>
          <a:effectLst>
            <a:outerShdw sx="100000" sy="100000" kx="0" ky="0" algn="b" rotWithShape="0" blurRad="0" dist="107762" dir="8100000">
              <a:srgbClr val="808080">
                <a:alpha val="50000"/>
              </a:srgbClr>
            </a:outerShdw>
          </a:effectLst>
        </p:spPr>
      </p:pic>
      <p:sp>
        <p:nvSpPr>
          <p:cNvPr id="3686" name="Shape 3686"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687" name="Shape 3687"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23" grpId="2" fill="hold">
                                  <p:stCondLst>
                                    <p:cond delay="0"/>
                                  </p:stCondLst>
                                  <p:iterate type="el" backwards="0">
                                    <p:tmAbs val="0"/>
                                  </p:iterate>
                                  <p:childTnLst>
                                    <p:set>
                                      <p:cBhvr>
                                        <p:cTn id="10" fill="hold"/>
                                        <p:tgtEl>
                                          <p:spTgt spid="3685"/>
                                        </p:tgtEl>
                                        <p:attrNameLst>
                                          <p:attrName>style.visibility</p:attrName>
                                        </p:attrNameLst>
                                      </p:cBhvr>
                                      <p:to>
                                        <p:strVal val="visible"/>
                                      </p:to>
                                    </p:set>
                                    <p:anim calcmode="lin" valueType="num">
                                      <p:cBhvr>
                                        <p:cTn id="11" dur="500" fill="hold"/>
                                        <p:tgtEl>
                                          <p:spTgt spid="3685"/>
                                        </p:tgtEl>
                                        <p:attrNameLst>
                                          <p:attrName>ppt_w</p:attrName>
                                        </p:attrNameLst>
                                      </p:cBhvr>
                                      <p:tavLst>
                                        <p:tav tm="0">
                                          <p:val>
                                            <p:fltVal val="0"/>
                                          </p:val>
                                        </p:tav>
                                        <p:tav tm="100000">
                                          <p:val>
                                            <p:strVal val="#ppt_w"/>
                                          </p:val>
                                        </p:tav>
                                      </p:tavLst>
                                    </p:anim>
                                    <p:anim calcmode="lin" valueType="num">
                                      <p:cBhvr>
                                        <p:cTn id="12" dur="500" fill="hold"/>
                                        <p:tgtEl>
                                          <p:spTgt spid="3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84" grpId="1"/>
      <p:bldP build="whole" bldLvl="1" animBg="1" rev="0" advAuto="0" spid="3685"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3" name="Shape 3183" descr="Text Box 6"/>
          <p:cNvSpPr/>
          <p:nvPr/>
        </p:nvSpPr>
        <p:spPr>
          <a:xfrm>
            <a:off x="304800" y="1308100"/>
            <a:ext cx="8610600" cy="32244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b="1" sz="4400">
                <a:solidFill>
                  <a:srgbClr val="000000"/>
                </a:solidFill>
                <a:latin typeface="Arial"/>
                <a:ea typeface="Arial"/>
                <a:cs typeface="Arial"/>
                <a:sym typeface="Arial"/>
              </a:defRPr>
            </a:pPr>
            <a:r>
              <a:t>People have to...</a:t>
            </a:r>
            <a:endParaRPr sz="3200"/>
          </a:p>
          <a:p>
            <a:pPr lvl="1" marL="457200" indent="0">
              <a:spcBef>
                <a:spcPts val="600"/>
              </a:spcBef>
              <a:buSzPct val="100000"/>
              <a:buFont typeface="Arial"/>
              <a:buChar char="•"/>
              <a:defRPr b="1" sz="4000">
                <a:solidFill>
                  <a:srgbClr val="000000"/>
                </a:solidFill>
                <a:latin typeface="Arial"/>
                <a:ea typeface="Arial"/>
                <a:cs typeface="Arial"/>
                <a:sym typeface="Arial"/>
              </a:defRPr>
            </a:pPr>
            <a:r>
              <a:t>Like you</a:t>
            </a:r>
            <a:endParaRPr sz="2800"/>
          </a:p>
          <a:p>
            <a:pPr lvl="1" marL="457200" indent="0">
              <a:spcBef>
                <a:spcPts val="600"/>
              </a:spcBef>
              <a:buSzPct val="100000"/>
              <a:buFont typeface="Arial"/>
              <a:buChar char="•"/>
              <a:defRPr b="1" sz="4000">
                <a:solidFill>
                  <a:srgbClr val="000000"/>
                </a:solidFill>
                <a:latin typeface="Arial"/>
                <a:ea typeface="Arial"/>
                <a:cs typeface="Arial"/>
                <a:sym typeface="Arial"/>
              </a:defRPr>
            </a:pPr>
            <a:r>
              <a:t>Trust you</a:t>
            </a:r>
            <a:endParaRPr sz="2800"/>
          </a:p>
          <a:p>
            <a:pPr lvl="1" marL="457200" indent="0">
              <a:spcBef>
                <a:spcPts val="600"/>
              </a:spcBef>
              <a:buSzPct val="100000"/>
              <a:buFont typeface="Arial"/>
              <a:buChar char="•"/>
              <a:defRPr b="1" sz="4000">
                <a:solidFill>
                  <a:srgbClr val="000000"/>
                </a:solidFill>
                <a:latin typeface="Arial"/>
                <a:ea typeface="Arial"/>
                <a:cs typeface="Arial"/>
                <a:sym typeface="Arial"/>
              </a:defRPr>
            </a:pPr>
            <a:r>
              <a:t>Believe you can get them where they want to go.</a:t>
            </a:r>
          </a:p>
        </p:txBody>
      </p:sp>
      <p:sp>
        <p:nvSpPr>
          <p:cNvPr id="3184" name="Shape 3184" descr="Rectangle 3"/>
          <p:cNvSpPr/>
          <p:nvPr/>
        </p:nvSpPr>
        <p:spPr>
          <a:xfrm>
            <a:off x="0" y="-71120"/>
            <a:ext cx="9144000" cy="1691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
        <p:nvSpPr>
          <p:cNvPr id="3185" name="Shape 3185" descr="TextBox 1"/>
          <p:cNvSpPr/>
          <p:nvPr/>
        </p:nvSpPr>
        <p:spPr>
          <a:xfrm>
            <a:off x="-571500" y="4597400"/>
            <a:ext cx="8001000" cy="2047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6600">
                <a:solidFill>
                  <a:srgbClr val="FF0000"/>
                </a:solidFill>
              </a:defRPr>
            </a:lvl1pPr>
          </a:lstStyle>
          <a:p>
            <a:pPr/>
            <a:r>
              <a:t>CHARACTER - SKILLS</a:t>
            </a:r>
          </a:p>
        </p:txBody>
      </p:sp>
      <p:sp>
        <p:nvSpPr>
          <p:cNvPr id="3186" name="Shape 3186" descr="TextBox 5"/>
          <p:cNvSpPr/>
          <p:nvPr/>
        </p:nvSpPr>
        <p:spPr>
          <a:xfrm>
            <a:off x="2959100" y="5364539"/>
            <a:ext cx="8001000" cy="150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9600">
                <a:solidFill>
                  <a:srgbClr val="FF0000"/>
                </a:solidFill>
              </a:defRPr>
            </a:lvl1pPr>
          </a:lstStyle>
          <a:p>
            <a:pPr/>
            <a:r>
              <a:t>GOALS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1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2" fill="hold">
                                  <p:stCondLst>
                                    <p:cond delay="0"/>
                                  </p:stCondLst>
                                  <p:iterate type="el" backwards="0">
                                    <p:tmAbs val="0"/>
                                  </p:iterate>
                                  <p:childTnLst>
                                    <p:set>
                                      <p:cBhvr>
                                        <p:cTn id="24" fill="hold"/>
                                        <p:tgtEl>
                                          <p:spTgt spid="3185"/>
                                        </p:tgtEl>
                                        <p:attrNameLst>
                                          <p:attrName>style.visibility</p:attrName>
                                        </p:attrNameLst>
                                      </p:cBhvr>
                                      <p:to>
                                        <p:strVal val="visible"/>
                                      </p:to>
                                    </p:set>
                                    <p:anim calcmode="lin" valueType="num">
                                      <p:cBhvr>
                                        <p:cTn id="25" dur="500" fill="hold"/>
                                        <p:tgtEl>
                                          <p:spTgt spid="3185"/>
                                        </p:tgtEl>
                                        <p:attrNameLst>
                                          <p:attrName>ppt_x</p:attrName>
                                        </p:attrNameLst>
                                      </p:cBhvr>
                                      <p:tavLst>
                                        <p:tav tm="0">
                                          <p:val>
                                            <p:strVal val="#ppt_x"/>
                                          </p:val>
                                        </p:tav>
                                        <p:tav tm="100000">
                                          <p:val>
                                            <p:strVal val="#ppt_x"/>
                                          </p:val>
                                        </p:tav>
                                      </p:tavLst>
                                    </p:anim>
                                    <p:anim calcmode="lin" valueType="num">
                                      <p:cBhvr>
                                        <p:cTn id="26" dur="500" fill="hold"/>
                                        <p:tgtEl>
                                          <p:spTgt spid="31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3" fill="hold">
                                  <p:stCondLst>
                                    <p:cond delay="0"/>
                                  </p:stCondLst>
                                  <p:iterate type="el" backwards="0">
                                    <p:tmAbs val="0"/>
                                  </p:iterate>
                                  <p:childTnLst>
                                    <p:set>
                                      <p:cBhvr>
                                        <p:cTn id="30" fill="hold"/>
                                        <p:tgtEl>
                                          <p:spTgt spid="3186"/>
                                        </p:tgtEl>
                                        <p:attrNameLst>
                                          <p:attrName>style.visibility</p:attrName>
                                        </p:attrNameLst>
                                      </p:cBhvr>
                                      <p:to>
                                        <p:strVal val="visible"/>
                                      </p:to>
                                    </p:set>
                                    <p:anim calcmode="lin" valueType="num">
                                      <p:cBhvr>
                                        <p:cTn id="31" dur="500" fill="hold"/>
                                        <p:tgtEl>
                                          <p:spTgt spid="3186"/>
                                        </p:tgtEl>
                                        <p:attrNameLst>
                                          <p:attrName>ppt_x</p:attrName>
                                        </p:attrNameLst>
                                      </p:cBhvr>
                                      <p:tavLst>
                                        <p:tav tm="0">
                                          <p:val>
                                            <p:strVal val="#ppt_x"/>
                                          </p:val>
                                        </p:tav>
                                        <p:tav tm="100000">
                                          <p:val>
                                            <p:strVal val="#ppt_x"/>
                                          </p:val>
                                        </p:tav>
                                      </p:tavLst>
                                    </p:anim>
                                    <p:anim calcmode="lin" valueType="num">
                                      <p:cBhvr>
                                        <p:cTn id="32" dur="500" fill="hold"/>
                                        <p:tgtEl>
                                          <p:spTgt spid="3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6" grpId="3"/>
      <p:bldP build="p" bldLvl="5" animBg="1" rev="0" advAuto="0" spid="3183" grpId="1"/>
      <p:bldP build="whole" bldLvl="1" animBg="1" rev="0" advAuto="0" spid="3185" grpId="2"/>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9" name="Shape 3689" descr="Text Box 4"/>
          <p:cNvSpPr/>
          <p:nvPr/>
        </p:nvSpPr>
        <p:spPr>
          <a:xfrm>
            <a:off x="3733800" y="1600200"/>
            <a:ext cx="5410200" cy="47218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3838" indent="-223838">
              <a:spcBef>
                <a:spcPts val="1200"/>
              </a:spcBef>
              <a:buSzPct val="100000"/>
              <a:buChar char="•"/>
              <a:defRPr b="1" sz="2000">
                <a:solidFill>
                  <a:srgbClr val="09006D"/>
                </a:solidFill>
                <a:latin typeface="Calisto MT"/>
                <a:ea typeface="Calisto MT"/>
                <a:cs typeface="Calisto MT"/>
                <a:sym typeface="Calisto MT"/>
              </a:defRPr>
            </a:pPr>
            <a:r>
              <a:t>Think In Ink</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You can’t expect what you don’t inspect</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Eat the FROG</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Pack the BIG BAGS  FIRST</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Student-FARMER</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Remember:  You can’t change what you don’t acknowledge… AUTOPSY!</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Remember:  IPA!!!</a:t>
            </a:r>
            <a:endParaRPr sz="3200"/>
          </a:p>
          <a:p>
            <a:pPr marL="223838" indent="-223838">
              <a:spcBef>
                <a:spcPts val="1200"/>
              </a:spcBef>
              <a:buSzPct val="100000"/>
              <a:buChar char="•"/>
              <a:defRPr b="1" sz="2000">
                <a:solidFill>
                  <a:srgbClr val="09006D"/>
                </a:solidFill>
                <a:latin typeface="Calisto MT"/>
                <a:ea typeface="Calisto MT"/>
                <a:cs typeface="Calisto MT"/>
                <a:sym typeface="Calisto MT"/>
              </a:defRPr>
            </a:pPr>
            <a:r>
              <a:t>If it doesn’t help you reach your goals:</a:t>
            </a:r>
            <a:endParaRPr sz="3200"/>
          </a:p>
          <a:p>
            <a:pPr marL="223838" indent="-223838" algn="ctr">
              <a:spcBef>
                <a:spcPts val="2100"/>
              </a:spcBef>
              <a:defRPr b="1" sz="3600">
                <a:solidFill>
                  <a:srgbClr val="FF0000"/>
                </a:solidFill>
                <a:latin typeface="Calisto MT"/>
                <a:ea typeface="Calisto MT"/>
                <a:cs typeface="Calisto MT"/>
                <a:sym typeface="Calisto MT"/>
              </a:defRPr>
            </a:pPr>
            <a:r>
              <a:t>DON’T DO IT!!</a:t>
            </a:r>
          </a:p>
        </p:txBody>
      </p:sp>
      <p:pic>
        <p:nvPicPr>
          <p:cNvPr id="3690" name="image69.png" descr="Picture 5"/>
          <p:cNvPicPr>
            <a:picLocks noChangeAspect="1"/>
          </p:cNvPicPr>
          <p:nvPr/>
        </p:nvPicPr>
        <p:blipFill>
          <a:blip r:embed="rId2">
            <a:extLst/>
          </a:blip>
          <a:srcRect l="24219" t="14583" r="36719" b="12500"/>
          <a:stretch>
            <a:fillRect/>
          </a:stretch>
        </p:blipFill>
        <p:spPr>
          <a:xfrm>
            <a:off x="76200" y="1600199"/>
            <a:ext cx="3562350" cy="4648201"/>
          </a:xfrm>
          <a:prstGeom prst="rect">
            <a:avLst/>
          </a:prstGeom>
          <a:ln w="12700">
            <a:miter lim="400000"/>
          </a:ln>
        </p:spPr>
      </p:pic>
      <p:sp>
        <p:nvSpPr>
          <p:cNvPr id="3691" name="Shape 3691"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692" name="Shape 3692"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689">
                                            <p:bg/>
                                          </p:spTgt>
                                        </p:tgtEl>
                                        <p:attrNameLst>
                                          <p:attrName>style.visibility</p:attrName>
                                        </p:attrNameLst>
                                      </p:cBhvr>
                                      <p:to>
                                        <p:strVal val="visible"/>
                                      </p:to>
                                    </p:set>
                                    <p:anim calcmode="lin" valueType="num">
                                      <p:cBhvr>
                                        <p:cTn id="7" dur="500" fill="hold"/>
                                        <p:tgtEl>
                                          <p:spTgt spid="3689">
                                            <p:bg/>
                                          </p:spTgt>
                                        </p:tgtEl>
                                        <p:attrNameLst>
                                          <p:attrName>ppt_x</p:attrName>
                                        </p:attrNameLst>
                                      </p:cBhvr>
                                      <p:tavLst>
                                        <p:tav tm="0">
                                          <p:val>
                                            <p:strVal val="#ppt_x"/>
                                          </p:val>
                                        </p:tav>
                                        <p:tav tm="100000">
                                          <p:val>
                                            <p:strVal val="#ppt_x"/>
                                          </p:val>
                                        </p:tav>
                                      </p:tavLst>
                                    </p:anim>
                                    <p:anim calcmode="lin" valueType="num">
                                      <p:cBhvr>
                                        <p:cTn id="8" dur="500" fill="hold"/>
                                        <p:tgtEl>
                                          <p:spTgt spid="368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689">
                                            <p:txEl>
                                              <p:pRg st="0" end="0"/>
                                            </p:txEl>
                                          </p:spTgt>
                                        </p:tgtEl>
                                        <p:attrNameLst>
                                          <p:attrName>style.visibility</p:attrName>
                                        </p:attrNameLst>
                                      </p:cBhvr>
                                      <p:to>
                                        <p:strVal val="visible"/>
                                      </p:to>
                                    </p:set>
                                    <p:anim calcmode="lin" valueType="num">
                                      <p:cBhvr>
                                        <p:cTn id="11" dur="500" fill="hold"/>
                                        <p:tgtEl>
                                          <p:spTgt spid="368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6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3689">
                                            <p:txEl>
                                              <p:pRg st="1" end="1"/>
                                            </p:txEl>
                                          </p:spTgt>
                                        </p:tgtEl>
                                        <p:attrNameLst>
                                          <p:attrName>style.visibility</p:attrName>
                                        </p:attrNameLst>
                                      </p:cBhvr>
                                      <p:to>
                                        <p:strVal val="visible"/>
                                      </p:to>
                                    </p:set>
                                    <p:anim calcmode="lin" valueType="num">
                                      <p:cBhvr>
                                        <p:cTn id="17" dur="500" fill="hold"/>
                                        <p:tgtEl>
                                          <p:spTgt spid="368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6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3689">
                                            <p:txEl>
                                              <p:pRg st="2" end="2"/>
                                            </p:txEl>
                                          </p:spTgt>
                                        </p:tgtEl>
                                        <p:attrNameLst>
                                          <p:attrName>style.visibility</p:attrName>
                                        </p:attrNameLst>
                                      </p:cBhvr>
                                      <p:to>
                                        <p:strVal val="visible"/>
                                      </p:to>
                                    </p:set>
                                    <p:anim calcmode="lin" valueType="num">
                                      <p:cBhvr>
                                        <p:cTn id="23" dur="500" fill="hold"/>
                                        <p:tgtEl>
                                          <p:spTgt spid="368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6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3689">
                                            <p:txEl>
                                              <p:pRg st="3" end="3"/>
                                            </p:txEl>
                                          </p:spTgt>
                                        </p:tgtEl>
                                        <p:attrNameLst>
                                          <p:attrName>style.visibility</p:attrName>
                                        </p:attrNameLst>
                                      </p:cBhvr>
                                      <p:to>
                                        <p:strVal val="visible"/>
                                      </p:to>
                                    </p:set>
                                    <p:anim calcmode="lin" valueType="num">
                                      <p:cBhvr>
                                        <p:cTn id="29" dur="500" fill="hold"/>
                                        <p:tgtEl>
                                          <p:spTgt spid="368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6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3689">
                                            <p:txEl>
                                              <p:pRg st="4" end="4"/>
                                            </p:txEl>
                                          </p:spTgt>
                                        </p:tgtEl>
                                        <p:attrNameLst>
                                          <p:attrName>style.visibility</p:attrName>
                                        </p:attrNameLst>
                                      </p:cBhvr>
                                      <p:to>
                                        <p:strVal val="visible"/>
                                      </p:to>
                                    </p:set>
                                    <p:anim calcmode="lin" valueType="num">
                                      <p:cBhvr>
                                        <p:cTn id="35" dur="500" fill="hold"/>
                                        <p:tgtEl>
                                          <p:spTgt spid="368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6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1" fill="hold">
                                  <p:stCondLst>
                                    <p:cond delay="0"/>
                                  </p:stCondLst>
                                  <p:iterate type="el" backwards="0">
                                    <p:tmAbs val="0"/>
                                  </p:iterate>
                                  <p:childTnLst>
                                    <p:set>
                                      <p:cBhvr>
                                        <p:cTn id="40" fill="hold"/>
                                        <p:tgtEl>
                                          <p:spTgt spid="3689">
                                            <p:txEl>
                                              <p:pRg st="5" end="5"/>
                                            </p:txEl>
                                          </p:spTgt>
                                        </p:tgtEl>
                                        <p:attrNameLst>
                                          <p:attrName>style.visibility</p:attrName>
                                        </p:attrNameLst>
                                      </p:cBhvr>
                                      <p:to>
                                        <p:strVal val="visible"/>
                                      </p:to>
                                    </p:set>
                                    <p:anim calcmode="lin" valueType="num">
                                      <p:cBhvr>
                                        <p:cTn id="41" dur="500" fill="hold"/>
                                        <p:tgtEl>
                                          <p:spTgt spid="368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68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1" fill="hold">
                                  <p:stCondLst>
                                    <p:cond delay="0"/>
                                  </p:stCondLst>
                                  <p:iterate type="el" backwards="0">
                                    <p:tmAbs val="0"/>
                                  </p:iterate>
                                  <p:childTnLst>
                                    <p:set>
                                      <p:cBhvr>
                                        <p:cTn id="46" fill="hold"/>
                                        <p:tgtEl>
                                          <p:spTgt spid="3689">
                                            <p:txEl>
                                              <p:pRg st="6" end="6"/>
                                            </p:txEl>
                                          </p:spTgt>
                                        </p:tgtEl>
                                        <p:attrNameLst>
                                          <p:attrName>style.visibility</p:attrName>
                                        </p:attrNameLst>
                                      </p:cBhvr>
                                      <p:to>
                                        <p:strVal val="visible"/>
                                      </p:to>
                                    </p:set>
                                    <p:anim calcmode="lin" valueType="num">
                                      <p:cBhvr>
                                        <p:cTn id="47" dur="500" fill="hold"/>
                                        <p:tgtEl>
                                          <p:spTgt spid="3689">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68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4" presetID="2" grpId="1" fill="hold">
                                  <p:stCondLst>
                                    <p:cond delay="0"/>
                                  </p:stCondLst>
                                  <p:iterate type="el" backwards="0">
                                    <p:tmAbs val="0"/>
                                  </p:iterate>
                                  <p:childTnLst>
                                    <p:set>
                                      <p:cBhvr>
                                        <p:cTn id="52" fill="hold"/>
                                        <p:tgtEl>
                                          <p:spTgt spid="3689">
                                            <p:txEl>
                                              <p:pRg st="7" end="7"/>
                                            </p:txEl>
                                          </p:spTgt>
                                        </p:tgtEl>
                                        <p:attrNameLst>
                                          <p:attrName>style.visibility</p:attrName>
                                        </p:attrNameLst>
                                      </p:cBhvr>
                                      <p:to>
                                        <p:strVal val="visible"/>
                                      </p:to>
                                    </p:set>
                                    <p:anim calcmode="lin" valueType="num">
                                      <p:cBhvr>
                                        <p:cTn id="53" dur="500" fill="hold"/>
                                        <p:tgtEl>
                                          <p:spTgt spid="3689">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689">
                                            <p:txEl>
                                              <p:pRg st="7" end="7"/>
                                            </p:txEl>
                                          </p:spTgt>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Class="entr" nodeType="afterEffect" presetSubtype="4" presetID="2" grpId="1" fill="hold">
                                  <p:stCondLst>
                                    <p:cond delay="0"/>
                                  </p:stCondLst>
                                  <p:iterate type="el" backwards="0">
                                    <p:tmAbs val="0"/>
                                  </p:iterate>
                                  <p:childTnLst>
                                    <p:set>
                                      <p:cBhvr>
                                        <p:cTn id="57" fill="hold"/>
                                        <p:tgtEl>
                                          <p:spTgt spid="3689">
                                            <p:txEl>
                                              <p:pRg st="8" end="8"/>
                                            </p:txEl>
                                          </p:spTgt>
                                        </p:tgtEl>
                                        <p:attrNameLst>
                                          <p:attrName>style.visibility</p:attrName>
                                        </p:attrNameLst>
                                      </p:cBhvr>
                                      <p:to>
                                        <p:strVal val="visible"/>
                                      </p:to>
                                    </p:set>
                                    <p:anim calcmode="lin" valueType="num">
                                      <p:cBhvr>
                                        <p:cTn id="58" dur="500" fill="hold"/>
                                        <p:tgtEl>
                                          <p:spTgt spid="3689">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368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89"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94" name="image68.jpg" descr="Picture 8"/>
          <p:cNvPicPr>
            <a:picLocks noChangeAspect="1"/>
          </p:cNvPicPr>
          <p:nvPr/>
        </p:nvPicPr>
        <p:blipFill>
          <a:blip r:embed="rId2">
            <a:extLst/>
          </a:blip>
          <a:stretch>
            <a:fillRect/>
          </a:stretch>
        </p:blipFill>
        <p:spPr>
          <a:xfrm>
            <a:off x="2819400" y="1447800"/>
            <a:ext cx="3810000" cy="4937125"/>
          </a:xfrm>
          <a:prstGeom prst="rect">
            <a:avLst/>
          </a:prstGeom>
          <a:ln>
            <a:solidFill>
              <a:srgbClr val="C0C0C0"/>
            </a:solidFill>
            <a:miter/>
          </a:ln>
          <a:effectLst>
            <a:outerShdw sx="100000" sy="100000" kx="0" ky="0" algn="b" rotWithShape="0" blurRad="0" dist="107762" dir="8100000">
              <a:srgbClr val="808080">
                <a:alpha val="50000"/>
              </a:srgbClr>
            </a:outerShdw>
          </a:effectLst>
        </p:spPr>
      </p:pic>
      <p:sp>
        <p:nvSpPr>
          <p:cNvPr id="3695" name="Shape 3695"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696" name="Shape 3696" descr="Slide Number Placeholder 3"/>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694"/>
                                        </p:tgtEl>
                                        <p:attrNameLst>
                                          <p:attrName>style.visibility</p:attrName>
                                        </p:attrNameLst>
                                      </p:cBhvr>
                                      <p:to>
                                        <p:strVal val="visible"/>
                                      </p:to>
                                    </p:set>
                                    <p:anim calcmode="lin" valueType="num">
                                      <p:cBhvr>
                                        <p:cTn id="7" dur="500" fill="hold"/>
                                        <p:tgtEl>
                                          <p:spTgt spid="3694"/>
                                        </p:tgtEl>
                                        <p:attrNameLst>
                                          <p:attrName>ppt_w</p:attrName>
                                        </p:attrNameLst>
                                      </p:cBhvr>
                                      <p:tavLst>
                                        <p:tav tm="0">
                                          <p:val>
                                            <p:fltVal val="0"/>
                                          </p:val>
                                        </p:tav>
                                        <p:tav tm="100000">
                                          <p:val>
                                            <p:strVal val="#ppt_w"/>
                                          </p:val>
                                        </p:tav>
                                      </p:tavLst>
                                    </p:anim>
                                    <p:anim calcmode="lin" valueType="num">
                                      <p:cBhvr>
                                        <p:cTn id="8" dur="500" fill="hold"/>
                                        <p:tgtEl>
                                          <p:spTgt spid="36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4"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700" name="Group 3700" descr="Oval 2"/>
          <p:cNvGrpSpPr/>
          <p:nvPr/>
        </p:nvGrpSpPr>
        <p:grpSpPr>
          <a:xfrm>
            <a:off x="1752600" y="2895600"/>
            <a:ext cx="1905000" cy="1676400"/>
            <a:chOff x="0" y="0"/>
            <a:chExt cx="1905000" cy="1676400"/>
          </a:xfrm>
        </p:grpSpPr>
        <p:sp>
          <p:nvSpPr>
            <p:cNvPr id="3698" name="Shape 3698"/>
            <p:cNvSpPr/>
            <p:nvPr/>
          </p:nvSpPr>
          <p:spPr>
            <a:xfrm>
              <a:off x="0" y="0"/>
              <a:ext cx="1905000" cy="1676400"/>
            </a:xfrm>
            <a:prstGeom prst="ellipse">
              <a:avLst/>
            </a:prstGeom>
            <a:noFill/>
            <a:ln w="9525" cap="flat">
              <a:solidFill>
                <a:srgbClr val="262626"/>
              </a:solidFill>
              <a:prstDash val="solid"/>
              <a:round/>
            </a:ln>
            <a:effectLst/>
          </p:spPr>
          <p:txBody>
            <a:bodyPr wrap="square" lIns="45719" tIns="45719" rIns="45719" bIns="45719" numCol="1" anchor="ctr">
              <a:noAutofit/>
            </a:bodyPr>
            <a:lstStyle/>
            <a:p>
              <a:pPr algn="ctr" defTabSz="912812">
                <a:spcBef>
                  <a:spcPts val="700"/>
                </a:spcBef>
                <a:defRPr sz="3200"/>
              </a:pPr>
            </a:p>
          </p:txBody>
        </p:sp>
        <p:sp>
          <p:nvSpPr>
            <p:cNvPr id="3699" name="Shape 3699"/>
            <p:cNvSpPr/>
            <p:nvPr/>
          </p:nvSpPr>
          <p:spPr>
            <a:xfrm>
              <a:off x="36362" y="400308"/>
              <a:ext cx="1832276" cy="87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5" tIns="45715" rIns="45715" bIns="45715" numCol="1" anchor="ctr">
              <a:spAutoFit/>
            </a:bodyPr>
            <a:lstStyle/>
            <a:p>
              <a:pPr algn="ctr" defTabSz="912812">
                <a:spcBef>
                  <a:spcPts val="500"/>
                </a:spcBef>
                <a:defRPr b="1" sz="2400">
                  <a:solidFill>
                    <a:srgbClr val="CC0000"/>
                  </a:solidFill>
                </a:defRPr>
              </a:pPr>
              <a:r>
                <a:t>Confidence</a:t>
              </a:r>
              <a:endParaRPr sz="3200"/>
            </a:p>
            <a:p>
              <a:pPr algn="ctr" defTabSz="912812">
                <a:spcBef>
                  <a:spcPts val="500"/>
                </a:spcBef>
                <a:defRPr b="1" sz="2400">
                  <a:solidFill>
                    <a:srgbClr val="CC0000"/>
                  </a:solidFill>
                </a:defRPr>
              </a:pPr>
              <a:r>
                <a:t>Belief</a:t>
              </a:r>
            </a:p>
          </p:txBody>
        </p:sp>
      </p:grpSp>
      <p:grpSp>
        <p:nvGrpSpPr>
          <p:cNvPr id="3703" name="Group 3703" descr="Oval 3"/>
          <p:cNvGrpSpPr/>
          <p:nvPr/>
        </p:nvGrpSpPr>
        <p:grpSpPr>
          <a:xfrm>
            <a:off x="5105400" y="1981199"/>
            <a:ext cx="3505200" cy="3352801"/>
            <a:chOff x="0" y="0"/>
            <a:chExt cx="3505200" cy="3352800"/>
          </a:xfrm>
        </p:grpSpPr>
        <p:sp>
          <p:nvSpPr>
            <p:cNvPr id="3701" name="Shape 3701"/>
            <p:cNvSpPr/>
            <p:nvPr/>
          </p:nvSpPr>
          <p:spPr>
            <a:xfrm>
              <a:off x="0" y="-1"/>
              <a:ext cx="3505200" cy="3352801"/>
            </a:xfrm>
            <a:prstGeom prst="ellipse">
              <a:avLst/>
            </a:prstGeom>
            <a:noFill/>
            <a:ln w="9525" cap="flat">
              <a:solidFill>
                <a:srgbClr val="262626"/>
              </a:solidFill>
              <a:prstDash val="solid"/>
              <a:round/>
            </a:ln>
            <a:effectLst/>
          </p:spPr>
          <p:txBody>
            <a:bodyPr wrap="square" lIns="45719" tIns="45719" rIns="45719" bIns="45719" numCol="1" anchor="ctr">
              <a:noAutofit/>
            </a:bodyPr>
            <a:lstStyle/>
            <a:p>
              <a:pPr algn="ctr" defTabSz="912812">
                <a:spcBef>
                  <a:spcPts val="700"/>
                </a:spcBef>
                <a:defRPr sz="3200"/>
              </a:pPr>
            </a:p>
          </p:txBody>
        </p:sp>
        <p:sp>
          <p:nvSpPr>
            <p:cNvPr id="3702" name="Shape 3702"/>
            <p:cNvSpPr/>
            <p:nvPr/>
          </p:nvSpPr>
          <p:spPr>
            <a:xfrm>
              <a:off x="792781" y="846331"/>
              <a:ext cx="1919638" cy="1660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5" tIns="45715" rIns="45715" bIns="45715" numCol="1" anchor="ctr">
              <a:spAutoFit/>
            </a:bodyPr>
            <a:lstStyle/>
            <a:p>
              <a:pPr algn="ctr" defTabSz="912812">
                <a:spcBef>
                  <a:spcPts val="1100"/>
                </a:spcBef>
                <a:defRPr b="1" sz="4800">
                  <a:solidFill>
                    <a:srgbClr val="CC0000"/>
                  </a:solidFill>
                </a:defRPr>
              </a:pPr>
              <a:r>
                <a:t>Doubt</a:t>
              </a:r>
              <a:endParaRPr sz="3200"/>
            </a:p>
            <a:p>
              <a:pPr algn="ctr" defTabSz="912812">
                <a:spcBef>
                  <a:spcPts val="1100"/>
                </a:spcBef>
                <a:defRPr b="1" sz="4800">
                  <a:solidFill>
                    <a:srgbClr val="CC0000"/>
                  </a:solidFill>
                </a:defRPr>
              </a:pPr>
              <a:r>
                <a:t>Fear</a:t>
              </a:r>
            </a:p>
          </p:txBody>
        </p:sp>
      </p:grpSp>
      <p:sp>
        <p:nvSpPr>
          <p:cNvPr id="3704" name="Shape 3704"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705" name="Shape 3705" descr="Slide Number Placeholder 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fill="hold">
                                  <p:stCondLst>
                                    <p:cond delay="0"/>
                                  </p:stCondLst>
                                  <p:childTnLst>
                                    <p:animScale>
                                      <p:cBhvr>
                                        <p:cTn id="6" dur="2000" fill="hold"/>
                                        <p:tgtEl>
                                          <p:spTgt spid="3700"/>
                                        </p:tgtEl>
                                      </p:cBhvr>
                                      <p:by x="150000" y="150000"/>
                                    </p:animScale>
                                  </p:childTnLst>
                                </p:cTn>
                              </p:par>
                            </p:childTnLst>
                          </p:cTn>
                        </p:par>
                        <p:par>
                          <p:cTn id="7" fill="hold">
                            <p:stCondLst>
                              <p:cond delay="0"/>
                            </p:stCondLst>
                            <p:childTnLst>
                              <p:par>
                                <p:cTn id="8" presetClass="emph" nodeType="withEffect" presetSubtype="0" presetID="6" grpId="2" fill="hold">
                                  <p:stCondLst>
                                    <p:cond delay="0"/>
                                  </p:stCondLst>
                                  <p:childTnLst>
                                    <p:animScale>
                                      <p:cBhvr>
                                        <p:cTn id="9" dur="2000" fill="hold"/>
                                        <p:tgtEl>
                                          <p:spTgt spid="3703"/>
                                        </p:tgtEl>
                                      </p:cBhvr>
                                      <p:by x="75000" y="75000"/>
                                    </p:animScale>
                                  </p:childTnLst>
                                </p:cTn>
                              </p:par>
                            </p:childTnLst>
                          </p:cTn>
                        </p:par>
                      </p:childTnLst>
                    </p:cTn>
                  </p:par>
                  <p:par>
                    <p:cTn id="10" fill="hold">
                      <p:stCondLst>
                        <p:cond delay="indefinite"/>
                      </p:stCondLst>
                      <p:childTnLst>
                        <p:par>
                          <p:cTn id="11" fill="hold">
                            <p:stCondLst>
                              <p:cond delay="0"/>
                            </p:stCondLst>
                            <p:childTnLst>
                              <p:par>
                                <p:cTn id="12" presetClass="emph" nodeType="clickEffect" presetSubtype="0" presetID="6" grpId="3" fill="hold">
                                  <p:stCondLst>
                                    <p:cond delay="0"/>
                                  </p:stCondLst>
                                  <p:childTnLst>
                                    <p:animScale>
                                      <p:cBhvr>
                                        <p:cTn id="13" dur="2000" fill="hold"/>
                                        <p:tgtEl>
                                          <p:spTgt spid="3700"/>
                                        </p:tgtEl>
                                      </p:cBhvr>
                                      <p:by x="88666" y="88666"/>
                                    </p:animScale>
                                  </p:childTnLst>
                                </p:cTn>
                              </p:par>
                            </p:childTnLst>
                          </p:cTn>
                        </p:par>
                        <p:par>
                          <p:cTn id="14" fill="hold">
                            <p:stCondLst>
                              <p:cond delay="0"/>
                            </p:stCondLst>
                            <p:childTnLst>
                              <p:par>
                                <p:cTn id="15" presetClass="emph" nodeType="afterEffect" presetSubtype="0" presetID="6" grpId="4" fill="hold">
                                  <p:stCondLst>
                                    <p:cond delay="0"/>
                                  </p:stCondLst>
                                  <p:childTnLst>
                                    <p:animScale>
                                      <p:cBhvr>
                                        <p:cTn id="16" dur="2000" fill="hold"/>
                                        <p:tgtEl>
                                          <p:spTgt spid="3703"/>
                                        </p:tgtEl>
                                      </p:cBhvr>
                                      <p:by x="88000" y="88000"/>
                                    </p:animScale>
                                  </p:childTnLst>
                                </p:cTn>
                              </p:par>
                            </p:childTnLst>
                          </p:cTn>
                        </p:par>
                      </p:childTnLst>
                    </p:cTn>
                  </p:par>
                  <p:par>
                    <p:cTn id="17" fill="hold">
                      <p:stCondLst>
                        <p:cond delay="indefinite"/>
                      </p:stCondLst>
                      <p:childTnLst>
                        <p:par>
                          <p:cTn id="18" fill="hold">
                            <p:stCondLst>
                              <p:cond delay="0"/>
                            </p:stCondLst>
                            <p:childTnLst>
                              <p:par>
                                <p:cTn id="19" presetClass="emph" nodeType="clickEffect" presetSubtype="0" presetID="6" grpId="5" fill="hold">
                                  <p:stCondLst>
                                    <p:cond delay="0"/>
                                  </p:stCondLst>
                                  <p:childTnLst>
                                    <p:animScale>
                                      <p:cBhvr>
                                        <p:cTn id="20" dur="2000" fill="hold"/>
                                        <p:tgtEl>
                                          <p:spTgt spid="3700"/>
                                        </p:tgtEl>
                                      </p:cBhvr>
                                      <p:by x="86466" y="86466"/>
                                    </p:animScale>
                                  </p:childTnLst>
                                </p:cTn>
                              </p:par>
                            </p:childTnLst>
                          </p:cTn>
                        </p:par>
                        <p:par>
                          <p:cTn id="21" fill="hold">
                            <p:stCondLst>
                              <p:cond delay="0"/>
                            </p:stCondLst>
                            <p:childTnLst>
                              <p:par>
                                <p:cTn id="22" presetClass="emph" nodeType="afterEffect" presetSubtype="0" presetID="6" grpId="6" fill="hold">
                                  <p:stCondLst>
                                    <p:cond delay="0"/>
                                  </p:stCondLst>
                                  <p:childTnLst>
                                    <p:animScale>
                                      <p:cBhvr>
                                        <p:cTn id="23" dur="2000" fill="hold"/>
                                        <p:tgtEl>
                                          <p:spTgt spid="3703"/>
                                        </p:tgtEl>
                                      </p:cBhvr>
                                      <p:by x="106060" y="10606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3" grpId="6"/>
      <p:bldP build="whole" bldLvl="1" animBg="1" rev="0" advAuto="0" spid="3700" grpId="3"/>
      <p:bldP build="whole" bldLvl="1" animBg="1" rev="0" advAuto="0" spid="3703" grpId="2"/>
      <p:bldP build="whole" bldLvl="1" animBg="1" rev="0" advAuto="0" spid="3700" grpId="5"/>
      <p:bldP build="whole" bldLvl="1" animBg="1" rev="0" advAuto="0" spid="3703" grpId="4"/>
      <p:bldP build="whole" bldLvl="1" animBg="1" rev="0" advAuto="0" spid="3700"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7" name="Shape 3707"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08" name="Shape 3708"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Waterfall Theory</a:t>
            </a:r>
          </a:p>
        </p:txBody>
      </p:sp>
      <p:pic>
        <p:nvPicPr>
          <p:cNvPr id="3709" name="image70.jpg" descr="Picture 2"/>
          <p:cNvPicPr>
            <a:picLocks noChangeAspect="1"/>
          </p:cNvPicPr>
          <p:nvPr/>
        </p:nvPicPr>
        <p:blipFill>
          <a:blip r:embed="rId2">
            <a:extLst/>
          </a:blip>
          <a:stretch>
            <a:fillRect/>
          </a:stretch>
        </p:blipFill>
        <p:spPr>
          <a:xfrm>
            <a:off x="1905006" y="2362205"/>
            <a:ext cx="5192713" cy="34575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07"/>
                                        </p:tgtEl>
                                        <p:attrNameLst>
                                          <p:attrName>style.visibility</p:attrName>
                                        </p:attrNameLst>
                                      </p:cBhvr>
                                      <p:to>
                                        <p:strVal val="visible"/>
                                      </p:to>
                                    </p:set>
                                    <p:animEffect filter="dissolve" transition="in">
                                      <p:cBhvr>
                                        <p:cTn id="7" dur="500"/>
                                        <p:tgtEl>
                                          <p:spTgt spid="3707"/>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08"/>
                                        </p:tgtEl>
                                        <p:attrNameLst>
                                          <p:attrName>style.visibility</p:attrName>
                                        </p:attrNameLst>
                                      </p:cBhvr>
                                      <p:to>
                                        <p:strVal val="visible"/>
                                      </p:to>
                                    </p:set>
                                    <p:animEffect filter="dissolve" transition="in">
                                      <p:cBhvr>
                                        <p:cTn id="11" dur="1000"/>
                                        <p:tgtEl>
                                          <p:spTgt spid="3708"/>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09"/>
                                        </p:tgtEl>
                                        <p:attrNameLst>
                                          <p:attrName>style.visibility</p:attrName>
                                        </p:attrNameLst>
                                      </p:cBhvr>
                                      <p:to>
                                        <p:strVal val="visible"/>
                                      </p:to>
                                    </p:set>
                                    <p:animEffect filter="dissolve" transition="in">
                                      <p:cBhvr>
                                        <p:cTn id="15" dur="1000"/>
                                        <p:tgtEl>
                                          <p:spTgt spid="3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07" grpId="1"/>
      <p:bldP build="whole" bldLvl="1" animBg="1" rev="0" advAuto="0" spid="3709" grpId="3"/>
      <p:bldP build="whole" bldLvl="1" animBg="1" rev="0" advAuto="0" spid="3708" grpId="2"/>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1" name="Shape 3711"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12" name="Shape 3712"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Flashlight Theory</a:t>
            </a:r>
          </a:p>
        </p:txBody>
      </p:sp>
      <p:pic>
        <p:nvPicPr>
          <p:cNvPr id="3713" name="image71.png" descr="Picture 2"/>
          <p:cNvPicPr>
            <a:picLocks noChangeAspect="1"/>
          </p:cNvPicPr>
          <p:nvPr/>
        </p:nvPicPr>
        <p:blipFill>
          <a:blip r:embed="rId2">
            <a:extLst/>
          </a:blip>
          <a:stretch>
            <a:fillRect/>
          </a:stretch>
        </p:blipFill>
        <p:spPr>
          <a:xfrm>
            <a:off x="1981200" y="2743200"/>
            <a:ext cx="4660900" cy="3168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11"/>
                                        </p:tgtEl>
                                        <p:attrNameLst>
                                          <p:attrName>style.visibility</p:attrName>
                                        </p:attrNameLst>
                                      </p:cBhvr>
                                      <p:to>
                                        <p:strVal val="visible"/>
                                      </p:to>
                                    </p:set>
                                    <p:animEffect filter="dissolve" transition="in">
                                      <p:cBhvr>
                                        <p:cTn id="7" dur="500"/>
                                        <p:tgtEl>
                                          <p:spTgt spid="3711"/>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12"/>
                                        </p:tgtEl>
                                        <p:attrNameLst>
                                          <p:attrName>style.visibility</p:attrName>
                                        </p:attrNameLst>
                                      </p:cBhvr>
                                      <p:to>
                                        <p:strVal val="visible"/>
                                      </p:to>
                                    </p:set>
                                    <p:animEffect filter="dissolve" transition="in">
                                      <p:cBhvr>
                                        <p:cTn id="11" dur="1000"/>
                                        <p:tgtEl>
                                          <p:spTgt spid="3712"/>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13"/>
                                        </p:tgtEl>
                                        <p:attrNameLst>
                                          <p:attrName>style.visibility</p:attrName>
                                        </p:attrNameLst>
                                      </p:cBhvr>
                                      <p:to>
                                        <p:strVal val="visible"/>
                                      </p:to>
                                    </p:set>
                                    <p:animEffect filter="dissolve" transition="in">
                                      <p:cBhvr>
                                        <p:cTn id="15" dur="1000"/>
                                        <p:tgtEl>
                                          <p:spTgt spid="37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3" grpId="3"/>
      <p:bldP build="whole" bldLvl="1" animBg="1" rev="0" advAuto="0" spid="3711" grpId="1"/>
      <p:bldP build="whole" bldLvl="1" animBg="1" rev="0" advAuto="0" spid="3712" grpId="2"/>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5" name="Shape 3715"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16" name="Shape 3716" descr="TextBox 2"/>
          <p:cNvSpPr/>
          <p:nvPr/>
        </p:nvSpPr>
        <p:spPr>
          <a:xfrm>
            <a:off x="1676400" y="1295405"/>
            <a:ext cx="5562600"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Red Light/ Green Light</a:t>
            </a:r>
          </a:p>
        </p:txBody>
      </p:sp>
      <p:pic>
        <p:nvPicPr>
          <p:cNvPr id="3717" name="image72.jpg" descr="Picture 2"/>
          <p:cNvPicPr>
            <a:picLocks noChangeAspect="1"/>
          </p:cNvPicPr>
          <p:nvPr/>
        </p:nvPicPr>
        <p:blipFill>
          <a:blip r:embed="rId2">
            <a:extLst/>
          </a:blip>
          <a:stretch>
            <a:fillRect/>
          </a:stretch>
        </p:blipFill>
        <p:spPr>
          <a:xfrm>
            <a:off x="2667000" y="2286000"/>
            <a:ext cx="3810000" cy="3810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15"/>
                                        </p:tgtEl>
                                        <p:attrNameLst>
                                          <p:attrName>style.visibility</p:attrName>
                                        </p:attrNameLst>
                                      </p:cBhvr>
                                      <p:to>
                                        <p:strVal val="visible"/>
                                      </p:to>
                                    </p:set>
                                    <p:animEffect filter="dissolve" transition="in">
                                      <p:cBhvr>
                                        <p:cTn id="7" dur="500"/>
                                        <p:tgtEl>
                                          <p:spTgt spid="371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16"/>
                                        </p:tgtEl>
                                        <p:attrNameLst>
                                          <p:attrName>style.visibility</p:attrName>
                                        </p:attrNameLst>
                                      </p:cBhvr>
                                      <p:to>
                                        <p:strVal val="visible"/>
                                      </p:to>
                                    </p:set>
                                    <p:animEffect filter="dissolve" transition="in">
                                      <p:cBhvr>
                                        <p:cTn id="11" dur="1000"/>
                                        <p:tgtEl>
                                          <p:spTgt spid="3716"/>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17"/>
                                        </p:tgtEl>
                                        <p:attrNameLst>
                                          <p:attrName>style.visibility</p:attrName>
                                        </p:attrNameLst>
                                      </p:cBhvr>
                                      <p:to>
                                        <p:strVal val="visible"/>
                                      </p:to>
                                    </p:set>
                                    <p:animEffect filter="dissolve" transition="in">
                                      <p:cBhvr>
                                        <p:cTn id="15" dur="1000"/>
                                        <p:tgtEl>
                                          <p:spTgt spid="3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6" grpId="2"/>
      <p:bldP build="whole" bldLvl="1" animBg="1" rev="0" advAuto="0" spid="3717" grpId="3"/>
      <p:bldP build="whole" bldLvl="1" animBg="1" rev="0" advAuto="0" spid="3715"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9" name="Shape 3719"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20" name="Shape 3720"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Keeper of the Keys</a:t>
            </a:r>
          </a:p>
        </p:txBody>
      </p:sp>
      <p:pic>
        <p:nvPicPr>
          <p:cNvPr id="3721" name="image73.jpg" descr="Picture 2"/>
          <p:cNvPicPr>
            <a:picLocks noChangeAspect="1"/>
          </p:cNvPicPr>
          <p:nvPr/>
        </p:nvPicPr>
        <p:blipFill>
          <a:blip r:embed="rId2">
            <a:extLst/>
          </a:blip>
          <a:stretch>
            <a:fillRect/>
          </a:stretch>
        </p:blipFill>
        <p:spPr>
          <a:xfrm>
            <a:off x="1981200" y="2438400"/>
            <a:ext cx="4953000" cy="32956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19"/>
                                        </p:tgtEl>
                                        <p:attrNameLst>
                                          <p:attrName>style.visibility</p:attrName>
                                        </p:attrNameLst>
                                      </p:cBhvr>
                                      <p:to>
                                        <p:strVal val="visible"/>
                                      </p:to>
                                    </p:set>
                                    <p:animEffect filter="dissolve" transition="in">
                                      <p:cBhvr>
                                        <p:cTn id="7" dur="500"/>
                                        <p:tgtEl>
                                          <p:spTgt spid="3719"/>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20"/>
                                        </p:tgtEl>
                                        <p:attrNameLst>
                                          <p:attrName>style.visibility</p:attrName>
                                        </p:attrNameLst>
                                      </p:cBhvr>
                                      <p:to>
                                        <p:strVal val="visible"/>
                                      </p:to>
                                    </p:set>
                                    <p:animEffect filter="dissolve" transition="in">
                                      <p:cBhvr>
                                        <p:cTn id="11" dur="1000"/>
                                        <p:tgtEl>
                                          <p:spTgt spid="3720"/>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21"/>
                                        </p:tgtEl>
                                        <p:attrNameLst>
                                          <p:attrName>style.visibility</p:attrName>
                                        </p:attrNameLst>
                                      </p:cBhvr>
                                      <p:to>
                                        <p:strVal val="visible"/>
                                      </p:to>
                                    </p:set>
                                    <p:animEffect filter="dissolve" transition="in">
                                      <p:cBhvr>
                                        <p:cTn id="15" dur="1000"/>
                                        <p:tgtEl>
                                          <p:spTgt spid="3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1" grpId="3"/>
      <p:bldP build="whole" bldLvl="1" animBg="1" rev="0" advAuto="0" spid="3719" grpId="1"/>
      <p:bldP build="whole" bldLvl="1" animBg="1" rev="0" advAuto="0" spid="3720" grpId="2"/>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3" name="Shape 3723"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24" name="Shape 3724"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Plug-In Theory</a:t>
            </a:r>
          </a:p>
        </p:txBody>
      </p:sp>
      <p:pic>
        <p:nvPicPr>
          <p:cNvPr id="3725" name="image74.jpg" descr="Picture 2"/>
          <p:cNvPicPr>
            <a:picLocks noChangeAspect="1"/>
          </p:cNvPicPr>
          <p:nvPr/>
        </p:nvPicPr>
        <p:blipFill>
          <a:blip r:embed="rId2">
            <a:extLst/>
          </a:blip>
          <a:stretch>
            <a:fillRect/>
          </a:stretch>
        </p:blipFill>
        <p:spPr>
          <a:xfrm>
            <a:off x="1828800" y="2895600"/>
            <a:ext cx="3048000" cy="2743200"/>
          </a:xfrm>
          <a:prstGeom prst="rect">
            <a:avLst/>
          </a:prstGeom>
          <a:ln w="12700">
            <a:miter lim="400000"/>
          </a:ln>
        </p:spPr>
      </p:pic>
      <p:pic>
        <p:nvPicPr>
          <p:cNvPr id="3726" name="image75.jpg" descr="Picture 4"/>
          <p:cNvPicPr>
            <a:picLocks noChangeAspect="1"/>
          </p:cNvPicPr>
          <p:nvPr/>
        </p:nvPicPr>
        <p:blipFill>
          <a:blip r:embed="rId3">
            <a:extLst/>
          </a:blip>
          <a:stretch>
            <a:fillRect/>
          </a:stretch>
        </p:blipFill>
        <p:spPr>
          <a:xfrm>
            <a:off x="4267200" y="2895604"/>
            <a:ext cx="2857500" cy="27431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23"/>
                                        </p:tgtEl>
                                        <p:attrNameLst>
                                          <p:attrName>style.visibility</p:attrName>
                                        </p:attrNameLst>
                                      </p:cBhvr>
                                      <p:to>
                                        <p:strVal val="visible"/>
                                      </p:to>
                                    </p:set>
                                    <p:animEffect filter="dissolve" transition="in">
                                      <p:cBhvr>
                                        <p:cTn id="7" dur="500"/>
                                        <p:tgtEl>
                                          <p:spTgt spid="3723"/>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24"/>
                                        </p:tgtEl>
                                        <p:attrNameLst>
                                          <p:attrName>style.visibility</p:attrName>
                                        </p:attrNameLst>
                                      </p:cBhvr>
                                      <p:to>
                                        <p:strVal val="visible"/>
                                      </p:to>
                                    </p:set>
                                    <p:animEffect filter="dissolve" transition="in">
                                      <p:cBhvr>
                                        <p:cTn id="11" dur="1000"/>
                                        <p:tgtEl>
                                          <p:spTgt spid="3724"/>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25"/>
                                        </p:tgtEl>
                                        <p:attrNameLst>
                                          <p:attrName>style.visibility</p:attrName>
                                        </p:attrNameLst>
                                      </p:cBhvr>
                                      <p:to>
                                        <p:strVal val="visible"/>
                                      </p:to>
                                    </p:set>
                                    <p:animEffect filter="dissolve" transition="in">
                                      <p:cBhvr>
                                        <p:cTn id="15" dur="1000"/>
                                        <p:tgtEl>
                                          <p:spTgt spid="3725"/>
                                        </p:tgtEl>
                                      </p:cBhvr>
                                    </p:animEffect>
                                  </p:childTnLst>
                                </p:cTn>
                              </p:par>
                            </p:childTnLst>
                          </p:cTn>
                        </p:par>
                        <p:par>
                          <p:cTn id="16" fill="hold">
                            <p:stCondLst>
                              <p:cond delay="2500"/>
                            </p:stCondLst>
                            <p:childTnLst>
                              <p:par>
                                <p:cTn id="17" presetClass="entr" nodeType="afterEffect" presetID="9" grpId="4" fill="hold">
                                  <p:stCondLst>
                                    <p:cond delay="0"/>
                                  </p:stCondLst>
                                  <p:iterate type="el" backwards="0">
                                    <p:tmAbs val="0"/>
                                  </p:iterate>
                                  <p:childTnLst>
                                    <p:set>
                                      <p:cBhvr>
                                        <p:cTn id="18" fill="hold"/>
                                        <p:tgtEl>
                                          <p:spTgt spid="3726"/>
                                        </p:tgtEl>
                                        <p:attrNameLst>
                                          <p:attrName>style.visibility</p:attrName>
                                        </p:attrNameLst>
                                      </p:cBhvr>
                                      <p:to>
                                        <p:strVal val="visible"/>
                                      </p:to>
                                    </p:set>
                                    <p:animEffect filter="dissolve" transition="in">
                                      <p:cBhvr>
                                        <p:cTn id="19" dur="1000"/>
                                        <p:tgtEl>
                                          <p:spTgt spid="37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6" grpId="4"/>
      <p:bldP build="whole" bldLvl="1" animBg="1" rev="0" advAuto="0" spid="3724" grpId="2"/>
      <p:bldP build="whole" bldLvl="1" animBg="1" rev="0" advAuto="0" spid="3723" grpId="1"/>
      <p:bldP build="whole" bldLvl="1" animBg="1" rev="0" advAuto="0" spid="3725" grpId="3"/>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8" name="Shape 3728"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29" name="Shape 3729"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Pipeline Theory</a:t>
            </a:r>
          </a:p>
        </p:txBody>
      </p:sp>
      <p:pic>
        <p:nvPicPr>
          <p:cNvPr id="3730" name="image76.jpg" descr="Picture 2"/>
          <p:cNvPicPr>
            <a:picLocks noChangeAspect="1"/>
          </p:cNvPicPr>
          <p:nvPr/>
        </p:nvPicPr>
        <p:blipFill>
          <a:blip r:embed="rId2">
            <a:extLst/>
          </a:blip>
          <a:stretch>
            <a:fillRect/>
          </a:stretch>
        </p:blipFill>
        <p:spPr>
          <a:xfrm>
            <a:off x="1371628" y="2286000"/>
            <a:ext cx="6308726" cy="3505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28"/>
                                        </p:tgtEl>
                                        <p:attrNameLst>
                                          <p:attrName>style.visibility</p:attrName>
                                        </p:attrNameLst>
                                      </p:cBhvr>
                                      <p:to>
                                        <p:strVal val="visible"/>
                                      </p:to>
                                    </p:set>
                                    <p:animEffect filter="dissolve" transition="in">
                                      <p:cBhvr>
                                        <p:cTn id="7" dur="500"/>
                                        <p:tgtEl>
                                          <p:spTgt spid="3728"/>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29"/>
                                        </p:tgtEl>
                                        <p:attrNameLst>
                                          <p:attrName>style.visibility</p:attrName>
                                        </p:attrNameLst>
                                      </p:cBhvr>
                                      <p:to>
                                        <p:strVal val="visible"/>
                                      </p:to>
                                    </p:set>
                                    <p:animEffect filter="dissolve" transition="in">
                                      <p:cBhvr>
                                        <p:cTn id="11" dur="1000"/>
                                        <p:tgtEl>
                                          <p:spTgt spid="3729"/>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30"/>
                                        </p:tgtEl>
                                        <p:attrNameLst>
                                          <p:attrName>style.visibility</p:attrName>
                                        </p:attrNameLst>
                                      </p:cBhvr>
                                      <p:to>
                                        <p:strVal val="visible"/>
                                      </p:to>
                                    </p:set>
                                    <p:animEffect filter="dissolve" transition="in">
                                      <p:cBhvr>
                                        <p:cTn id="15" dur="1000"/>
                                        <p:tgtEl>
                                          <p:spTgt spid="3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9" grpId="2"/>
      <p:bldP build="whole" bldLvl="1" animBg="1" rev="0" advAuto="0" spid="3730" grpId="3"/>
      <p:bldP build="whole" bldLvl="1" animBg="1" rev="0" advAuto="0" spid="3728"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2" name="Shape 3732"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33" name="Shape 3733"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45 Day Wonder</a:t>
            </a:r>
          </a:p>
        </p:txBody>
      </p:sp>
      <p:sp>
        <p:nvSpPr>
          <p:cNvPr id="3734" name="Shape 3734" descr="Text Box 11"/>
          <p:cNvSpPr/>
          <p:nvPr/>
        </p:nvSpPr>
        <p:spPr>
          <a:xfrm rot="18838151">
            <a:off x="1748943" y="2211353"/>
            <a:ext cx="10668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Monday</a:t>
            </a:r>
          </a:p>
        </p:txBody>
      </p:sp>
      <p:sp>
        <p:nvSpPr>
          <p:cNvPr id="3735" name="Shape 3735" descr="Text Box 12"/>
          <p:cNvSpPr/>
          <p:nvPr/>
        </p:nvSpPr>
        <p:spPr>
          <a:xfrm rot="19075497">
            <a:off x="2738732" y="2209931"/>
            <a:ext cx="10668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Tuesday</a:t>
            </a:r>
          </a:p>
        </p:txBody>
      </p:sp>
      <p:sp>
        <p:nvSpPr>
          <p:cNvPr id="3736" name="Shape 3736" descr="Text Box 14"/>
          <p:cNvSpPr/>
          <p:nvPr/>
        </p:nvSpPr>
        <p:spPr>
          <a:xfrm rot="18960903">
            <a:off x="3652969" y="2133883"/>
            <a:ext cx="14478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Wednesday</a:t>
            </a:r>
          </a:p>
        </p:txBody>
      </p:sp>
      <p:sp>
        <p:nvSpPr>
          <p:cNvPr id="3737" name="Shape 3737" descr="Text Box 15"/>
          <p:cNvSpPr/>
          <p:nvPr/>
        </p:nvSpPr>
        <p:spPr>
          <a:xfrm rot="19025411">
            <a:off x="4719860" y="2209997"/>
            <a:ext cx="11430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Thursday</a:t>
            </a:r>
          </a:p>
        </p:txBody>
      </p:sp>
      <p:sp>
        <p:nvSpPr>
          <p:cNvPr id="3738" name="Shape 3738" descr="Text Box 16"/>
          <p:cNvSpPr/>
          <p:nvPr/>
        </p:nvSpPr>
        <p:spPr>
          <a:xfrm rot="18798918">
            <a:off x="5749403" y="2173295"/>
            <a:ext cx="9906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Friday</a:t>
            </a:r>
          </a:p>
        </p:txBody>
      </p:sp>
      <p:sp>
        <p:nvSpPr>
          <p:cNvPr id="3739" name="Shape 3739" descr="Text Box 17"/>
          <p:cNvSpPr/>
          <p:nvPr/>
        </p:nvSpPr>
        <p:spPr>
          <a:xfrm rot="18824733">
            <a:off x="6663830" y="2173267"/>
            <a:ext cx="11430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Saturday</a:t>
            </a:r>
          </a:p>
        </p:txBody>
      </p:sp>
      <p:sp>
        <p:nvSpPr>
          <p:cNvPr id="3740" name="Shape 3740" descr="Text Box 18"/>
          <p:cNvSpPr/>
          <p:nvPr/>
        </p:nvSpPr>
        <p:spPr>
          <a:xfrm rot="18975267">
            <a:off x="7691589" y="2210063"/>
            <a:ext cx="990601"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1400" u="sng">
                <a:solidFill>
                  <a:srgbClr val="000000"/>
                </a:solidFill>
              </a:defRPr>
            </a:lvl1pPr>
          </a:lstStyle>
          <a:p>
            <a:pPr/>
            <a:r>
              <a:t>Sunday</a:t>
            </a:r>
          </a:p>
        </p:txBody>
      </p:sp>
      <p:graphicFrame>
        <p:nvGraphicFramePr>
          <p:cNvPr id="3741" name="Table 3741" descr="Group 86"/>
          <p:cNvGraphicFramePr/>
          <p:nvPr/>
        </p:nvGraphicFramePr>
        <p:xfrm>
          <a:off x="609600" y="2819400"/>
          <a:ext cx="7924800" cy="37592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90600"/>
                <a:gridCol w="990600"/>
                <a:gridCol w="990600"/>
                <a:gridCol w="990600"/>
                <a:gridCol w="990600"/>
                <a:gridCol w="990600"/>
                <a:gridCol w="990600"/>
                <a:gridCol w="990600"/>
              </a:tblGrid>
              <a:tr h="627063">
                <a:tc>
                  <a:txBody>
                    <a:bodyPr/>
                    <a:lstStyle/>
                    <a:p>
                      <a:pPr algn="l">
                        <a:spcBef>
                          <a:spcPts val="200"/>
                        </a:spcBef>
                        <a:defRPr sz="1800">
                          <a:solidFill>
                            <a:srgbClr val="000000"/>
                          </a:solidFill>
                        </a:defRPr>
                      </a:pPr>
                      <a:r>
                        <a:rPr sz="1200">
                          <a:solidFill>
                            <a:srgbClr val="262626"/>
                          </a:solidFill>
                          <a:latin typeface="Arial"/>
                          <a:ea typeface="Arial"/>
                          <a:cs typeface="Arial"/>
                        </a:rPr>
                        <a:t>Week 1</a:t>
                      </a:r>
                    </a:p>
                  </a:txBody>
                  <a:tcPr marL="45720" marR="45720" marT="45720" marB="45720" anchor="t" anchorCtr="0" horzOverflow="overflow">
                    <a:lnL w="28575">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28575">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28575">
                      <a:solidFill>
                        <a:srgbClr val="262626"/>
                      </a:solidFill>
                    </a:lnR>
                    <a:lnT w="28575">
                      <a:solidFill>
                        <a:srgbClr val="262626"/>
                      </a:solidFill>
                    </a:lnT>
                    <a:lnB w="12700">
                      <a:solidFill>
                        <a:srgbClr val="262626"/>
                      </a:solidFill>
                    </a:lnB>
                    <a:noFill/>
                  </a:tcPr>
                </a:tc>
              </a:tr>
              <a:tr h="625475">
                <a:tc>
                  <a:txBody>
                    <a:bodyPr/>
                    <a:lstStyle/>
                    <a:p>
                      <a:pPr algn="l">
                        <a:spcBef>
                          <a:spcPts val="200"/>
                        </a:spcBef>
                        <a:defRPr sz="1800">
                          <a:solidFill>
                            <a:srgbClr val="000000"/>
                          </a:solidFill>
                        </a:defRPr>
                      </a:pPr>
                      <a:r>
                        <a:rPr sz="1200">
                          <a:solidFill>
                            <a:srgbClr val="262626"/>
                          </a:solidFill>
                          <a:latin typeface="Arial"/>
                          <a:ea typeface="Arial"/>
                          <a:cs typeface="Arial"/>
                        </a:rPr>
                        <a:t>Week 2</a:t>
                      </a:r>
                    </a:p>
                  </a:txBody>
                  <a:tcPr marL="45720" marR="45720" marT="45720" marB="45720" anchor="t" anchorCtr="0" horzOverflow="overflow">
                    <a:lnL w="28575">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28575">
                      <a:solidFill>
                        <a:srgbClr val="262626"/>
                      </a:solidFill>
                    </a:lnR>
                    <a:lnT w="12700">
                      <a:solidFill>
                        <a:srgbClr val="262626"/>
                      </a:solidFill>
                    </a:lnT>
                    <a:lnB w="12700">
                      <a:solidFill>
                        <a:srgbClr val="262626"/>
                      </a:solidFill>
                    </a:lnB>
                    <a:noFill/>
                  </a:tcPr>
                </a:tc>
              </a:tr>
              <a:tr h="627063">
                <a:tc>
                  <a:txBody>
                    <a:bodyPr/>
                    <a:lstStyle/>
                    <a:p>
                      <a:pPr algn="l">
                        <a:spcBef>
                          <a:spcPts val="200"/>
                        </a:spcBef>
                        <a:defRPr sz="1800">
                          <a:solidFill>
                            <a:srgbClr val="000000"/>
                          </a:solidFill>
                        </a:defRPr>
                      </a:pPr>
                      <a:r>
                        <a:rPr sz="1200">
                          <a:solidFill>
                            <a:srgbClr val="262626"/>
                          </a:solidFill>
                          <a:latin typeface="Arial"/>
                          <a:ea typeface="Arial"/>
                          <a:cs typeface="Arial"/>
                        </a:rPr>
                        <a:t>Week 3</a:t>
                      </a:r>
                    </a:p>
                  </a:txBody>
                  <a:tcPr marL="45720" marR="45720" marT="45720" marB="45720" anchor="t" anchorCtr="0" horzOverflow="overflow">
                    <a:lnL w="28575">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28575">
                      <a:solidFill>
                        <a:srgbClr val="262626"/>
                      </a:solidFill>
                    </a:lnR>
                    <a:lnT w="12700">
                      <a:solidFill>
                        <a:srgbClr val="262626"/>
                      </a:solidFill>
                    </a:lnT>
                    <a:lnB w="12700">
                      <a:solidFill>
                        <a:srgbClr val="262626"/>
                      </a:solidFill>
                    </a:lnB>
                    <a:noFill/>
                  </a:tcPr>
                </a:tc>
              </a:tr>
              <a:tr h="627063">
                <a:tc>
                  <a:txBody>
                    <a:bodyPr/>
                    <a:lstStyle/>
                    <a:p>
                      <a:pPr algn="l">
                        <a:spcBef>
                          <a:spcPts val="200"/>
                        </a:spcBef>
                        <a:defRPr sz="1800">
                          <a:solidFill>
                            <a:srgbClr val="000000"/>
                          </a:solidFill>
                        </a:defRPr>
                      </a:pPr>
                      <a:r>
                        <a:rPr sz="1200">
                          <a:solidFill>
                            <a:srgbClr val="262626"/>
                          </a:solidFill>
                          <a:latin typeface="Arial"/>
                          <a:ea typeface="Arial"/>
                          <a:cs typeface="Arial"/>
                        </a:rPr>
                        <a:t>Week 4</a:t>
                      </a:r>
                    </a:p>
                  </a:txBody>
                  <a:tcPr marL="45720" marR="45720" marT="45720" marB="45720" anchor="t" anchorCtr="0" horzOverflow="overflow">
                    <a:lnL w="28575">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28575">
                      <a:solidFill>
                        <a:srgbClr val="262626"/>
                      </a:solidFill>
                    </a:lnR>
                    <a:lnT w="12700">
                      <a:solidFill>
                        <a:srgbClr val="262626"/>
                      </a:solidFill>
                    </a:lnT>
                    <a:lnB w="12700">
                      <a:solidFill>
                        <a:srgbClr val="262626"/>
                      </a:solidFill>
                    </a:lnB>
                    <a:noFill/>
                  </a:tcPr>
                </a:tc>
              </a:tr>
              <a:tr h="625475">
                <a:tc>
                  <a:txBody>
                    <a:bodyPr/>
                    <a:lstStyle/>
                    <a:p>
                      <a:pPr algn="l">
                        <a:spcBef>
                          <a:spcPts val="200"/>
                        </a:spcBef>
                        <a:defRPr sz="1800">
                          <a:solidFill>
                            <a:srgbClr val="000000"/>
                          </a:solidFill>
                        </a:defRPr>
                      </a:pPr>
                      <a:r>
                        <a:rPr sz="1200">
                          <a:solidFill>
                            <a:srgbClr val="262626"/>
                          </a:solidFill>
                          <a:latin typeface="Arial"/>
                          <a:ea typeface="Arial"/>
                          <a:cs typeface="Arial"/>
                        </a:rPr>
                        <a:t>Week 5</a:t>
                      </a:r>
                    </a:p>
                  </a:txBody>
                  <a:tcPr marL="45720" marR="45720" marT="45720" marB="45720" anchor="t" anchorCtr="0" horzOverflow="overflow">
                    <a:lnL w="28575">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12700">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28575">
                      <a:solidFill>
                        <a:srgbClr val="262626"/>
                      </a:solidFill>
                    </a:lnR>
                    <a:lnT w="12700">
                      <a:solidFill>
                        <a:srgbClr val="262626"/>
                      </a:solidFill>
                    </a:lnT>
                    <a:lnB w="12700">
                      <a:solidFill>
                        <a:srgbClr val="262626"/>
                      </a:solidFill>
                    </a:lnB>
                    <a:noFill/>
                  </a:tcPr>
                </a:tc>
              </a:tr>
              <a:tr h="627063">
                <a:tc>
                  <a:txBody>
                    <a:bodyPr/>
                    <a:lstStyle/>
                    <a:p>
                      <a:pPr algn="l">
                        <a:spcBef>
                          <a:spcPts val="200"/>
                        </a:spcBef>
                        <a:defRPr sz="1800">
                          <a:solidFill>
                            <a:srgbClr val="000000"/>
                          </a:solidFill>
                        </a:defRPr>
                      </a:pPr>
                      <a:r>
                        <a:rPr sz="1200">
                          <a:solidFill>
                            <a:srgbClr val="262626"/>
                          </a:solidFill>
                          <a:latin typeface="Arial"/>
                          <a:ea typeface="Arial"/>
                          <a:cs typeface="Arial"/>
                        </a:rPr>
                        <a:t>Week 6</a:t>
                      </a:r>
                    </a:p>
                  </a:txBody>
                  <a:tcPr marL="45720" marR="45720" marT="45720" marB="45720" anchor="t" anchorCtr="0" horzOverflow="overflow">
                    <a:lnL w="28575">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12700">
                      <a:solidFill>
                        <a:srgbClr val="262626"/>
                      </a:solidFill>
                    </a:lnR>
                    <a:lnT w="12700">
                      <a:solidFill>
                        <a:srgbClr val="262626"/>
                      </a:solidFill>
                    </a:lnT>
                    <a:lnB w="28575">
                      <a:solidFill>
                        <a:srgbClr val="262626"/>
                      </a:solidFill>
                    </a:lnB>
                    <a:noFill/>
                  </a:tcPr>
                </a:tc>
                <a:tc>
                  <a:txBody>
                    <a:bodyPr/>
                    <a:lstStyle/>
                    <a:p>
                      <a:pPr algn="l">
                        <a:spcBef>
                          <a:spcPts val="400"/>
                        </a:spcBef>
                        <a:defRPr sz="2800">
                          <a:latin typeface="Arial"/>
                          <a:ea typeface="Arial"/>
                          <a:cs typeface="Arial"/>
                        </a:defRPr>
                      </a:pPr>
                    </a:p>
                  </a:txBody>
                  <a:tcPr marL="45720" marR="45720" marT="45720" marB="45720" anchor="t" anchorCtr="0" horzOverflow="overflow">
                    <a:lnL w="12700">
                      <a:solidFill>
                        <a:srgbClr val="262626"/>
                      </a:solidFill>
                    </a:lnL>
                    <a:lnR w="28575">
                      <a:solidFill>
                        <a:srgbClr val="262626"/>
                      </a:solidFill>
                    </a:lnR>
                    <a:lnT w="12700">
                      <a:solidFill>
                        <a:srgbClr val="262626"/>
                      </a:solidFill>
                    </a:lnT>
                    <a:lnB w="28575">
                      <a:solidFill>
                        <a:srgbClr val="262626"/>
                      </a:solidFill>
                    </a:lnB>
                    <a:noFill/>
                  </a:tcPr>
                </a:tc>
              </a:tr>
            </a:tbl>
          </a:graphicData>
        </a:graphic>
      </p:graphicFrame>
      <p:sp>
        <p:nvSpPr>
          <p:cNvPr id="3742" name="Shape 3742" descr="Rectangle 89"/>
          <p:cNvSpPr/>
          <p:nvPr/>
        </p:nvSpPr>
        <p:spPr>
          <a:xfrm>
            <a:off x="16002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3" name="Shape 3743" descr="Rectangle 90"/>
          <p:cNvSpPr/>
          <p:nvPr/>
        </p:nvSpPr>
        <p:spPr>
          <a:xfrm>
            <a:off x="25908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4" name="Shape 3744" descr="Rectangle 91"/>
          <p:cNvSpPr/>
          <p:nvPr/>
        </p:nvSpPr>
        <p:spPr>
          <a:xfrm>
            <a:off x="35814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5" name="Shape 3745" descr="Rectangle 92"/>
          <p:cNvSpPr/>
          <p:nvPr/>
        </p:nvSpPr>
        <p:spPr>
          <a:xfrm>
            <a:off x="45720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6" name="Shape 3746" descr="Rectangle 93"/>
          <p:cNvSpPr/>
          <p:nvPr/>
        </p:nvSpPr>
        <p:spPr>
          <a:xfrm>
            <a:off x="55626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7" name="Shape 3747" descr="Rectangle 94"/>
          <p:cNvSpPr/>
          <p:nvPr/>
        </p:nvSpPr>
        <p:spPr>
          <a:xfrm>
            <a:off x="65532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8" name="Shape 3748" descr="Rectangle 95"/>
          <p:cNvSpPr/>
          <p:nvPr/>
        </p:nvSpPr>
        <p:spPr>
          <a:xfrm>
            <a:off x="7543800" y="2819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49" name="Shape 3749" descr="Rectangle 96"/>
          <p:cNvSpPr/>
          <p:nvPr/>
        </p:nvSpPr>
        <p:spPr>
          <a:xfrm>
            <a:off x="16002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0" name="Shape 3750" descr="Rectangle 97"/>
          <p:cNvSpPr/>
          <p:nvPr/>
        </p:nvSpPr>
        <p:spPr>
          <a:xfrm>
            <a:off x="25908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1" name="Shape 3751" descr="Rectangle 98"/>
          <p:cNvSpPr/>
          <p:nvPr/>
        </p:nvSpPr>
        <p:spPr>
          <a:xfrm>
            <a:off x="35814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2" name="Shape 3752" descr="Rectangle 99"/>
          <p:cNvSpPr/>
          <p:nvPr/>
        </p:nvSpPr>
        <p:spPr>
          <a:xfrm>
            <a:off x="45720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3" name="Shape 3753" descr="Rectangle 100"/>
          <p:cNvSpPr/>
          <p:nvPr/>
        </p:nvSpPr>
        <p:spPr>
          <a:xfrm>
            <a:off x="55626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4" name="Shape 3754" descr="Rectangle 101"/>
          <p:cNvSpPr/>
          <p:nvPr/>
        </p:nvSpPr>
        <p:spPr>
          <a:xfrm>
            <a:off x="65532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5" name="Shape 3755" descr="Rectangle 102"/>
          <p:cNvSpPr/>
          <p:nvPr/>
        </p:nvSpPr>
        <p:spPr>
          <a:xfrm>
            <a:off x="7543800" y="3429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6" name="Shape 3756" descr="Rectangle 103"/>
          <p:cNvSpPr/>
          <p:nvPr/>
        </p:nvSpPr>
        <p:spPr>
          <a:xfrm>
            <a:off x="16002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7" name="Shape 3757" descr="Rectangle 104"/>
          <p:cNvSpPr/>
          <p:nvPr/>
        </p:nvSpPr>
        <p:spPr>
          <a:xfrm>
            <a:off x="25908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8" name="Shape 3758" descr="Rectangle 105"/>
          <p:cNvSpPr/>
          <p:nvPr/>
        </p:nvSpPr>
        <p:spPr>
          <a:xfrm>
            <a:off x="35814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59" name="Shape 3759" descr="Rectangle 106"/>
          <p:cNvSpPr/>
          <p:nvPr/>
        </p:nvSpPr>
        <p:spPr>
          <a:xfrm>
            <a:off x="45720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0" name="Shape 3760" descr="Rectangle 107"/>
          <p:cNvSpPr/>
          <p:nvPr/>
        </p:nvSpPr>
        <p:spPr>
          <a:xfrm>
            <a:off x="55626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1" name="Shape 3761" descr="Rectangle 108"/>
          <p:cNvSpPr/>
          <p:nvPr/>
        </p:nvSpPr>
        <p:spPr>
          <a:xfrm>
            <a:off x="65532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2" name="Shape 3762" descr="Rectangle 109"/>
          <p:cNvSpPr/>
          <p:nvPr/>
        </p:nvSpPr>
        <p:spPr>
          <a:xfrm>
            <a:off x="7543800" y="4038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3" name="Shape 3763" descr="Rectangle 110"/>
          <p:cNvSpPr/>
          <p:nvPr/>
        </p:nvSpPr>
        <p:spPr>
          <a:xfrm>
            <a:off x="16002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4" name="Shape 3764" descr="Rectangle 111"/>
          <p:cNvSpPr/>
          <p:nvPr/>
        </p:nvSpPr>
        <p:spPr>
          <a:xfrm>
            <a:off x="25908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5" name="Shape 3765" descr="Rectangle 112"/>
          <p:cNvSpPr/>
          <p:nvPr/>
        </p:nvSpPr>
        <p:spPr>
          <a:xfrm>
            <a:off x="35814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6" name="Shape 3766" descr="Rectangle 113"/>
          <p:cNvSpPr/>
          <p:nvPr/>
        </p:nvSpPr>
        <p:spPr>
          <a:xfrm>
            <a:off x="45720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7" name="Shape 3767" descr="Rectangle 114"/>
          <p:cNvSpPr/>
          <p:nvPr/>
        </p:nvSpPr>
        <p:spPr>
          <a:xfrm>
            <a:off x="55626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8" name="Shape 3768" descr="Rectangle 115"/>
          <p:cNvSpPr/>
          <p:nvPr/>
        </p:nvSpPr>
        <p:spPr>
          <a:xfrm>
            <a:off x="65532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69" name="Shape 3769" descr="Rectangle 116"/>
          <p:cNvSpPr/>
          <p:nvPr/>
        </p:nvSpPr>
        <p:spPr>
          <a:xfrm>
            <a:off x="7543800" y="47244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0" name="Shape 3770" descr="Rectangle 117"/>
          <p:cNvSpPr/>
          <p:nvPr/>
        </p:nvSpPr>
        <p:spPr>
          <a:xfrm>
            <a:off x="16002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1" name="Shape 3771" descr="Rectangle 118"/>
          <p:cNvSpPr/>
          <p:nvPr/>
        </p:nvSpPr>
        <p:spPr>
          <a:xfrm>
            <a:off x="25908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2" name="Shape 3772" descr="Rectangle 119"/>
          <p:cNvSpPr/>
          <p:nvPr/>
        </p:nvSpPr>
        <p:spPr>
          <a:xfrm>
            <a:off x="35814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3" name="Shape 3773" descr="Rectangle 120"/>
          <p:cNvSpPr/>
          <p:nvPr/>
        </p:nvSpPr>
        <p:spPr>
          <a:xfrm>
            <a:off x="45720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4" name="Shape 3774" descr="Rectangle 121"/>
          <p:cNvSpPr/>
          <p:nvPr/>
        </p:nvSpPr>
        <p:spPr>
          <a:xfrm>
            <a:off x="55626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5" name="Shape 3775" descr="Rectangle 122"/>
          <p:cNvSpPr/>
          <p:nvPr/>
        </p:nvSpPr>
        <p:spPr>
          <a:xfrm>
            <a:off x="65532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6" name="Shape 3776" descr="Rectangle 123"/>
          <p:cNvSpPr/>
          <p:nvPr/>
        </p:nvSpPr>
        <p:spPr>
          <a:xfrm>
            <a:off x="7543800" y="53340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7" name="Shape 3777" descr="Rectangle 124"/>
          <p:cNvSpPr/>
          <p:nvPr/>
        </p:nvSpPr>
        <p:spPr>
          <a:xfrm>
            <a:off x="16002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8" name="Shape 3778" descr="Rectangle 125"/>
          <p:cNvSpPr/>
          <p:nvPr/>
        </p:nvSpPr>
        <p:spPr>
          <a:xfrm>
            <a:off x="25908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79" name="Shape 3779" descr="Rectangle 126"/>
          <p:cNvSpPr/>
          <p:nvPr/>
        </p:nvSpPr>
        <p:spPr>
          <a:xfrm>
            <a:off x="35814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80" name="Shape 3780" descr="Rectangle 127"/>
          <p:cNvSpPr/>
          <p:nvPr/>
        </p:nvSpPr>
        <p:spPr>
          <a:xfrm>
            <a:off x="45720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81" name="Shape 3781" descr="Rectangle 128"/>
          <p:cNvSpPr/>
          <p:nvPr/>
        </p:nvSpPr>
        <p:spPr>
          <a:xfrm>
            <a:off x="55626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82" name="Shape 3782" descr="Rectangle 129"/>
          <p:cNvSpPr/>
          <p:nvPr/>
        </p:nvSpPr>
        <p:spPr>
          <a:xfrm>
            <a:off x="65532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
        <p:nvSpPr>
          <p:cNvPr id="3783" name="Shape 3783" descr="Rectangle 130"/>
          <p:cNvSpPr/>
          <p:nvPr/>
        </p:nvSpPr>
        <p:spPr>
          <a:xfrm>
            <a:off x="7543800" y="5943600"/>
            <a:ext cx="304800" cy="304800"/>
          </a:xfrm>
          <a:prstGeom prst="rect">
            <a:avLst/>
          </a:prstGeom>
          <a:ln>
            <a:solidFill>
              <a:srgbClr val="262626"/>
            </a:solidFill>
            <a:miter/>
          </a:ln>
        </p:spPr>
        <p:txBody>
          <a:bodyPr lIns="45719" rIns="45719" anchor="ctr"/>
          <a:lstStyle/>
          <a:p>
            <a:pPr>
              <a:defRPr>
                <a:solidFill>
                  <a:srgbClr val="000000"/>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32"/>
                                        </p:tgtEl>
                                        <p:attrNameLst>
                                          <p:attrName>style.visibility</p:attrName>
                                        </p:attrNameLst>
                                      </p:cBhvr>
                                      <p:to>
                                        <p:strVal val="visible"/>
                                      </p:to>
                                    </p:set>
                                    <p:animEffect filter="dissolve" transition="in">
                                      <p:cBhvr>
                                        <p:cTn id="7" dur="500"/>
                                        <p:tgtEl>
                                          <p:spTgt spid="3732"/>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33"/>
                                        </p:tgtEl>
                                        <p:attrNameLst>
                                          <p:attrName>style.visibility</p:attrName>
                                        </p:attrNameLst>
                                      </p:cBhvr>
                                      <p:to>
                                        <p:strVal val="visible"/>
                                      </p:to>
                                    </p:set>
                                    <p:animEffect filter="dissolve" transition="in">
                                      <p:cBhvr>
                                        <p:cTn id="11" dur="1000"/>
                                        <p:tgtEl>
                                          <p:spTgt spid="3733"/>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34"/>
                                        </p:tgtEl>
                                        <p:attrNameLst>
                                          <p:attrName>style.visibility</p:attrName>
                                        </p:attrNameLst>
                                      </p:cBhvr>
                                      <p:to>
                                        <p:strVal val="visible"/>
                                      </p:to>
                                    </p:set>
                                    <p:animEffect filter="dissolve" transition="in">
                                      <p:cBhvr>
                                        <p:cTn id="15" dur="1000"/>
                                        <p:tgtEl>
                                          <p:spTgt spid="3734"/>
                                        </p:tgtEl>
                                      </p:cBhvr>
                                    </p:animEffect>
                                  </p:childTnLst>
                                </p:cTn>
                              </p:par>
                            </p:childTnLst>
                          </p:cTn>
                        </p:par>
                        <p:par>
                          <p:cTn id="16" fill="hold">
                            <p:stCondLst>
                              <p:cond delay="2500"/>
                            </p:stCondLst>
                            <p:childTnLst>
                              <p:par>
                                <p:cTn id="17" presetClass="entr" nodeType="afterEffect" presetID="9" grpId="4" fill="hold">
                                  <p:stCondLst>
                                    <p:cond delay="0"/>
                                  </p:stCondLst>
                                  <p:iterate type="el" backwards="0">
                                    <p:tmAbs val="0"/>
                                  </p:iterate>
                                  <p:childTnLst>
                                    <p:set>
                                      <p:cBhvr>
                                        <p:cTn id="18" fill="hold"/>
                                        <p:tgtEl>
                                          <p:spTgt spid="3735"/>
                                        </p:tgtEl>
                                        <p:attrNameLst>
                                          <p:attrName>style.visibility</p:attrName>
                                        </p:attrNameLst>
                                      </p:cBhvr>
                                      <p:to>
                                        <p:strVal val="visible"/>
                                      </p:to>
                                    </p:set>
                                    <p:animEffect filter="dissolve" transition="in">
                                      <p:cBhvr>
                                        <p:cTn id="19" dur="1000"/>
                                        <p:tgtEl>
                                          <p:spTgt spid="3735"/>
                                        </p:tgtEl>
                                      </p:cBhvr>
                                    </p:animEffect>
                                  </p:childTnLst>
                                </p:cTn>
                              </p:par>
                            </p:childTnLst>
                          </p:cTn>
                        </p:par>
                        <p:par>
                          <p:cTn id="20" fill="hold">
                            <p:stCondLst>
                              <p:cond delay="3500"/>
                            </p:stCondLst>
                            <p:childTnLst>
                              <p:par>
                                <p:cTn id="21" presetClass="entr" nodeType="afterEffect" presetID="9" grpId="5" fill="hold">
                                  <p:stCondLst>
                                    <p:cond delay="0"/>
                                  </p:stCondLst>
                                  <p:iterate type="el" backwards="0">
                                    <p:tmAbs val="0"/>
                                  </p:iterate>
                                  <p:childTnLst>
                                    <p:set>
                                      <p:cBhvr>
                                        <p:cTn id="22" fill="hold"/>
                                        <p:tgtEl>
                                          <p:spTgt spid="3736"/>
                                        </p:tgtEl>
                                        <p:attrNameLst>
                                          <p:attrName>style.visibility</p:attrName>
                                        </p:attrNameLst>
                                      </p:cBhvr>
                                      <p:to>
                                        <p:strVal val="visible"/>
                                      </p:to>
                                    </p:set>
                                    <p:animEffect filter="dissolve" transition="in">
                                      <p:cBhvr>
                                        <p:cTn id="23" dur="1000"/>
                                        <p:tgtEl>
                                          <p:spTgt spid="3736"/>
                                        </p:tgtEl>
                                      </p:cBhvr>
                                    </p:animEffect>
                                  </p:childTnLst>
                                </p:cTn>
                              </p:par>
                            </p:childTnLst>
                          </p:cTn>
                        </p:par>
                        <p:par>
                          <p:cTn id="24" fill="hold">
                            <p:stCondLst>
                              <p:cond delay="4500"/>
                            </p:stCondLst>
                            <p:childTnLst>
                              <p:par>
                                <p:cTn id="25" presetClass="entr" nodeType="afterEffect" presetID="9" grpId="6" fill="hold">
                                  <p:stCondLst>
                                    <p:cond delay="0"/>
                                  </p:stCondLst>
                                  <p:iterate type="el" backwards="0">
                                    <p:tmAbs val="0"/>
                                  </p:iterate>
                                  <p:childTnLst>
                                    <p:set>
                                      <p:cBhvr>
                                        <p:cTn id="26" fill="hold"/>
                                        <p:tgtEl>
                                          <p:spTgt spid="3737"/>
                                        </p:tgtEl>
                                        <p:attrNameLst>
                                          <p:attrName>style.visibility</p:attrName>
                                        </p:attrNameLst>
                                      </p:cBhvr>
                                      <p:to>
                                        <p:strVal val="visible"/>
                                      </p:to>
                                    </p:set>
                                    <p:animEffect filter="dissolve" transition="in">
                                      <p:cBhvr>
                                        <p:cTn id="27" dur="1000"/>
                                        <p:tgtEl>
                                          <p:spTgt spid="3737"/>
                                        </p:tgtEl>
                                      </p:cBhvr>
                                    </p:animEffect>
                                  </p:childTnLst>
                                </p:cTn>
                              </p:par>
                            </p:childTnLst>
                          </p:cTn>
                        </p:par>
                        <p:par>
                          <p:cTn id="28" fill="hold">
                            <p:stCondLst>
                              <p:cond delay="5500"/>
                            </p:stCondLst>
                            <p:childTnLst>
                              <p:par>
                                <p:cTn id="29" presetClass="entr" nodeType="afterEffect" presetID="9" grpId="7" fill="hold">
                                  <p:stCondLst>
                                    <p:cond delay="0"/>
                                  </p:stCondLst>
                                  <p:iterate type="el" backwards="0">
                                    <p:tmAbs val="0"/>
                                  </p:iterate>
                                  <p:childTnLst>
                                    <p:set>
                                      <p:cBhvr>
                                        <p:cTn id="30" fill="hold"/>
                                        <p:tgtEl>
                                          <p:spTgt spid="3738"/>
                                        </p:tgtEl>
                                        <p:attrNameLst>
                                          <p:attrName>style.visibility</p:attrName>
                                        </p:attrNameLst>
                                      </p:cBhvr>
                                      <p:to>
                                        <p:strVal val="visible"/>
                                      </p:to>
                                    </p:set>
                                    <p:animEffect filter="dissolve" transition="in">
                                      <p:cBhvr>
                                        <p:cTn id="31" dur="1000"/>
                                        <p:tgtEl>
                                          <p:spTgt spid="3738"/>
                                        </p:tgtEl>
                                      </p:cBhvr>
                                    </p:animEffect>
                                  </p:childTnLst>
                                </p:cTn>
                              </p:par>
                            </p:childTnLst>
                          </p:cTn>
                        </p:par>
                        <p:par>
                          <p:cTn id="32" fill="hold">
                            <p:stCondLst>
                              <p:cond delay="6500"/>
                            </p:stCondLst>
                            <p:childTnLst>
                              <p:par>
                                <p:cTn id="33" presetClass="entr" nodeType="afterEffect" presetID="9" grpId="8" fill="hold">
                                  <p:stCondLst>
                                    <p:cond delay="0"/>
                                  </p:stCondLst>
                                  <p:iterate type="el" backwards="0">
                                    <p:tmAbs val="0"/>
                                  </p:iterate>
                                  <p:childTnLst>
                                    <p:set>
                                      <p:cBhvr>
                                        <p:cTn id="34" fill="hold"/>
                                        <p:tgtEl>
                                          <p:spTgt spid="3739"/>
                                        </p:tgtEl>
                                        <p:attrNameLst>
                                          <p:attrName>style.visibility</p:attrName>
                                        </p:attrNameLst>
                                      </p:cBhvr>
                                      <p:to>
                                        <p:strVal val="visible"/>
                                      </p:to>
                                    </p:set>
                                    <p:animEffect filter="dissolve" transition="in">
                                      <p:cBhvr>
                                        <p:cTn id="35" dur="1000"/>
                                        <p:tgtEl>
                                          <p:spTgt spid="3739"/>
                                        </p:tgtEl>
                                      </p:cBhvr>
                                    </p:animEffect>
                                  </p:childTnLst>
                                </p:cTn>
                              </p:par>
                            </p:childTnLst>
                          </p:cTn>
                        </p:par>
                        <p:par>
                          <p:cTn id="36" fill="hold">
                            <p:stCondLst>
                              <p:cond delay="7500"/>
                            </p:stCondLst>
                            <p:childTnLst>
                              <p:par>
                                <p:cTn id="37" presetClass="entr" nodeType="afterEffect" presetID="9" grpId="9" fill="hold">
                                  <p:stCondLst>
                                    <p:cond delay="0"/>
                                  </p:stCondLst>
                                  <p:iterate type="el" backwards="0">
                                    <p:tmAbs val="0"/>
                                  </p:iterate>
                                  <p:childTnLst>
                                    <p:set>
                                      <p:cBhvr>
                                        <p:cTn id="38" fill="hold"/>
                                        <p:tgtEl>
                                          <p:spTgt spid="3740"/>
                                        </p:tgtEl>
                                        <p:attrNameLst>
                                          <p:attrName>style.visibility</p:attrName>
                                        </p:attrNameLst>
                                      </p:cBhvr>
                                      <p:to>
                                        <p:strVal val="visible"/>
                                      </p:to>
                                    </p:set>
                                    <p:animEffect filter="dissolve" transition="in">
                                      <p:cBhvr>
                                        <p:cTn id="39" dur="1000"/>
                                        <p:tgtEl>
                                          <p:spTgt spid="3740"/>
                                        </p:tgtEl>
                                      </p:cBhvr>
                                    </p:animEffect>
                                  </p:childTnLst>
                                </p:cTn>
                              </p:par>
                            </p:childTnLst>
                          </p:cTn>
                        </p:par>
                        <p:par>
                          <p:cTn id="40" fill="hold">
                            <p:stCondLst>
                              <p:cond delay="8500"/>
                            </p:stCondLst>
                            <p:childTnLst>
                              <p:par>
                                <p:cTn id="41" presetClass="entr" nodeType="afterEffect" presetID="9" grpId="10" fill="hold">
                                  <p:stCondLst>
                                    <p:cond delay="0"/>
                                  </p:stCondLst>
                                  <p:iterate type="el" backwards="0">
                                    <p:tmAbs val="0"/>
                                  </p:iterate>
                                  <p:childTnLst>
                                    <p:set>
                                      <p:cBhvr>
                                        <p:cTn id="42" fill="hold"/>
                                        <p:tgtEl>
                                          <p:spTgt spid="3741"/>
                                        </p:tgtEl>
                                        <p:attrNameLst>
                                          <p:attrName>style.visibility</p:attrName>
                                        </p:attrNameLst>
                                      </p:cBhvr>
                                      <p:to>
                                        <p:strVal val="visible"/>
                                      </p:to>
                                    </p:set>
                                    <p:animEffect filter="dissolve" transition="in">
                                      <p:cBhvr>
                                        <p:cTn id="43" dur="1000"/>
                                        <p:tgtEl>
                                          <p:spTgt spid="3741"/>
                                        </p:tgtEl>
                                      </p:cBhvr>
                                    </p:animEffect>
                                  </p:childTnLst>
                                </p:cTn>
                              </p:par>
                            </p:childTnLst>
                          </p:cTn>
                        </p:par>
                        <p:par>
                          <p:cTn id="44" fill="hold">
                            <p:stCondLst>
                              <p:cond delay="9500"/>
                            </p:stCondLst>
                            <p:childTnLst>
                              <p:par>
                                <p:cTn id="45" presetClass="entr" nodeType="afterEffect" presetID="9" grpId="11" fill="hold">
                                  <p:stCondLst>
                                    <p:cond delay="0"/>
                                  </p:stCondLst>
                                  <p:iterate type="el" backwards="0">
                                    <p:tmAbs val="0"/>
                                  </p:iterate>
                                  <p:childTnLst>
                                    <p:set>
                                      <p:cBhvr>
                                        <p:cTn id="46" fill="hold"/>
                                        <p:tgtEl>
                                          <p:spTgt spid="3742"/>
                                        </p:tgtEl>
                                        <p:attrNameLst>
                                          <p:attrName>style.visibility</p:attrName>
                                        </p:attrNameLst>
                                      </p:cBhvr>
                                      <p:to>
                                        <p:strVal val="visible"/>
                                      </p:to>
                                    </p:set>
                                    <p:animEffect filter="dissolve" transition="in">
                                      <p:cBhvr>
                                        <p:cTn id="47" dur="1000"/>
                                        <p:tgtEl>
                                          <p:spTgt spid="3742"/>
                                        </p:tgtEl>
                                      </p:cBhvr>
                                    </p:animEffect>
                                  </p:childTnLst>
                                </p:cTn>
                              </p:par>
                            </p:childTnLst>
                          </p:cTn>
                        </p:par>
                        <p:par>
                          <p:cTn id="48" fill="hold">
                            <p:stCondLst>
                              <p:cond delay="10500"/>
                            </p:stCondLst>
                            <p:childTnLst>
                              <p:par>
                                <p:cTn id="49" presetClass="entr" nodeType="afterEffect" presetID="9" grpId="12" fill="hold">
                                  <p:stCondLst>
                                    <p:cond delay="0"/>
                                  </p:stCondLst>
                                  <p:iterate type="el" backwards="0">
                                    <p:tmAbs val="0"/>
                                  </p:iterate>
                                  <p:childTnLst>
                                    <p:set>
                                      <p:cBhvr>
                                        <p:cTn id="50" fill="hold"/>
                                        <p:tgtEl>
                                          <p:spTgt spid="3743"/>
                                        </p:tgtEl>
                                        <p:attrNameLst>
                                          <p:attrName>style.visibility</p:attrName>
                                        </p:attrNameLst>
                                      </p:cBhvr>
                                      <p:to>
                                        <p:strVal val="visible"/>
                                      </p:to>
                                    </p:set>
                                    <p:animEffect filter="dissolve" transition="in">
                                      <p:cBhvr>
                                        <p:cTn id="51" dur="1000"/>
                                        <p:tgtEl>
                                          <p:spTgt spid="3743"/>
                                        </p:tgtEl>
                                      </p:cBhvr>
                                    </p:animEffect>
                                  </p:childTnLst>
                                </p:cTn>
                              </p:par>
                            </p:childTnLst>
                          </p:cTn>
                        </p:par>
                        <p:par>
                          <p:cTn id="52" fill="hold">
                            <p:stCondLst>
                              <p:cond delay="11500"/>
                            </p:stCondLst>
                            <p:childTnLst>
                              <p:par>
                                <p:cTn id="53" presetClass="entr" nodeType="afterEffect" presetID="9" grpId="13" fill="hold">
                                  <p:stCondLst>
                                    <p:cond delay="0"/>
                                  </p:stCondLst>
                                  <p:iterate type="el" backwards="0">
                                    <p:tmAbs val="0"/>
                                  </p:iterate>
                                  <p:childTnLst>
                                    <p:set>
                                      <p:cBhvr>
                                        <p:cTn id="54" fill="hold"/>
                                        <p:tgtEl>
                                          <p:spTgt spid="3744"/>
                                        </p:tgtEl>
                                        <p:attrNameLst>
                                          <p:attrName>style.visibility</p:attrName>
                                        </p:attrNameLst>
                                      </p:cBhvr>
                                      <p:to>
                                        <p:strVal val="visible"/>
                                      </p:to>
                                    </p:set>
                                    <p:animEffect filter="dissolve" transition="in">
                                      <p:cBhvr>
                                        <p:cTn id="55" dur="1000"/>
                                        <p:tgtEl>
                                          <p:spTgt spid="3744"/>
                                        </p:tgtEl>
                                      </p:cBhvr>
                                    </p:animEffect>
                                  </p:childTnLst>
                                </p:cTn>
                              </p:par>
                            </p:childTnLst>
                          </p:cTn>
                        </p:par>
                        <p:par>
                          <p:cTn id="56" fill="hold">
                            <p:stCondLst>
                              <p:cond delay="12500"/>
                            </p:stCondLst>
                            <p:childTnLst>
                              <p:par>
                                <p:cTn id="57" presetClass="entr" nodeType="afterEffect" presetID="9" grpId="14" fill="hold">
                                  <p:stCondLst>
                                    <p:cond delay="0"/>
                                  </p:stCondLst>
                                  <p:iterate type="el" backwards="0">
                                    <p:tmAbs val="0"/>
                                  </p:iterate>
                                  <p:childTnLst>
                                    <p:set>
                                      <p:cBhvr>
                                        <p:cTn id="58" fill="hold"/>
                                        <p:tgtEl>
                                          <p:spTgt spid="3745"/>
                                        </p:tgtEl>
                                        <p:attrNameLst>
                                          <p:attrName>style.visibility</p:attrName>
                                        </p:attrNameLst>
                                      </p:cBhvr>
                                      <p:to>
                                        <p:strVal val="visible"/>
                                      </p:to>
                                    </p:set>
                                    <p:animEffect filter="dissolve" transition="in">
                                      <p:cBhvr>
                                        <p:cTn id="59" dur="1000"/>
                                        <p:tgtEl>
                                          <p:spTgt spid="3745"/>
                                        </p:tgtEl>
                                      </p:cBhvr>
                                    </p:animEffect>
                                  </p:childTnLst>
                                </p:cTn>
                              </p:par>
                            </p:childTnLst>
                          </p:cTn>
                        </p:par>
                        <p:par>
                          <p:cTn id="60" fill="hold">
                            <p:stCondLst>
                              <p:cond delay="13500"/>
                            </p:stCondLst>
                            <p:childTnLst>
                              <p:par>
                                <p:cTn id="61" presetClass="entr" nodeType="afterEffect" presetID="9" grpId="15" fill="hold">
                                  <p:stCondLst>
                                    <p:cond delay="0"/>
                                  </p:stCondLst>
                                  <p:iterate type="el" backwards="0">
                                    <p:tmAbs val="0"/>
                                  </p:iterate>
                                  <p:childTnLst>
                                    <p:set>
                                      <p:cBhvr>
                                        <p:cTn id="62" fill="hold"/>
                                        <p:tgtEl>
                                          <p:spTgt spid="3746"/>
                                        </p:tgtEl>
                                        <p:attrNameLst>
                                          <p:attrName>style.visibility</p:attrName>
                                        </p:attrNameLst>
                                      </p:cBhvr>
                                      <p:to>
                                        <p:strVal val="visible"/>
                                      </p:to>
                                    </p:set>
                                    <p:animEffect filter="dissolve" transition="in">
                                      <p:cBhvr>
                                        <p:cTn id="63" dur="1000"/>
                                        <p:tgtEl>
                                          <p:spTgt spid="3746"/>
                                        </p:tgtEl>
                                      </p:cBhvr>
                                    </p:animEffect>
                                  </p:childTnLst>
                                </p:cTn>
                              </p:par>
                            </p:childTnLst>
                          </p:cTn>
                        </p:par>
                        <p:par>
                          <p:cTn id="64" fill="hold">
                            <p:stCondLst>
                              <p:cond delay="14500"/>
                            </p:stCondLst>
                            <p:childTnLst>
                              <p:par>
                                <p:cTn id="65" presetClass="entr" nodeType="afterEffect" presetID="9" grpId="16" fill="hold">
                                  <p:stCondLst>
                                    <p:cond delay="0"/>
                                  </p:stCondLst>
                                  <p:iterate type="el" backwards="0">
                                    <p:tmAbs val="0"/>
                                  </p:iterate>
                                  <p:childTnLst>
                                    <p:set>
                                      <p:cBhvr>
                                        <p:cTn id="66" fill="hold"/>
                                        <p:tgtEl>
                                          <p:spTgt spid="3747"/>
                                        </p:tgtEl>
                                        <p:attrNameLst>
                                          <p:attrName>style.visibility</p:attrName>
                                        </p:attrNameLst>
                                      </p:cBhvr>
                                      <p:to>
                                        <p:strVal val="visible"/>
                                      </p:to>
                                    </p:set>
                                    <p:animEffect filter="dissolve" transition="in">
                                      <p:cBhvr>
                                        <p:cTn id="67" dur="1000"/>
                                        <p:tgtEl>
                                          <p:spTgt spid="3747"/>
                                        </p:tgtEl>
                                      </p:cBhvr>
                                    </p:animEffect>
                                  </p:childTnLst>
                                </p:cTn>
                              </p:par>
                            </p:childTnLst>
                          </p:cTn>
                        </p:par>
                        <p:par>
                          <p:cTn id="68" fill="hold">
                            <p:stCondLst>
                              <p:cond delay="15500"/>
                            </p:stCondLst>
                            <p:childTnLst>
                              <p:par>
                                <p:cTn id="69" presetClass="entr" nodeType="afterEffect" presetID="9" grpId="17" fill="hold">
                                  <p:stCondLst>
                                    <p:cond delay="0"/>
                                  </p:stCondLst>
                                  <p:iterate type="el" backwards="0">
                                    <p:tmAbs val="0"/>
                                  </p:iterate>
                                  <p:childTnLst>
                                    <p:set>
                                      <p:cBhvr>
                                        <p:cTn id="70" fill="hold"/>
                                        <p:tgtEl>
                                          <p:spTgt spid="3748"/>
                                        </p:tgtEl>
                                        <p:attrNameLst>
                                          <p:attrName>style.visibility</p:attrName>
                                        </p:attrNameLst>
                                      </p:cBhvr>
                                      <p:to>
                                        <p:strVal val="visible"/>
                                      </p:to>
                                    </p:set>
                                    <p:animEffect filter="dissolve" transition="in">
                                      <p:cBhvr>
                                        <p:cTn id="71" dur="1000"/>
                                        <p:tgtEl>
                                          <p:spTgt spid="3748"/>
                                        </p:tgtEl>
                                      </p:cBhvr>
                                    </p:animEffect>
                                  </p:childTnLst>
                                </p:cTn>
                              </p:par>
                            </p:childTnLst>
                          </p:cTn>
                        </p:par>
                        <p:par>
                          <p:cTn id="72" fill="hold">
                            <p:stCondLst>
                              <p:cond delay="16500"/>
                            </p:stCondLst>
                            <p:childTnLst>
                              <p:par>
                                <p:cTn id="73" presetClass="entr" nodeType="afterEffect" presetID="9" grpId="18" fill="hold">
                                  <p:stCondLst>
                                    <p:cond delay="0"/>
                                  </p:stCondLst>
                                  <p:iterate type="el" backwards="0">
                                    <p:tmAbs val="0"/>
                                  </p:iterate>
                                  <p:childTnLst>
                                    <p:set>
                                      <p:cBhvr>
                                        <p:cTn id="74" fill="hold"/>
                                        <p:tgtEl>
                                          <p:spTgt spid="3749"/>
                                        </p:tgtEl>
                                        <p:attrNameLst>
                                          <p:attrName>style.visibility</p:attrName>
                                        </p:attrNameLst>
                                      </p:cBhvr>
                                      <p:to>
                                        <p:strVal val="visible"/>
                                      </p:to>
                                    </p:set>
                                    <p:animEffect filter="dissolve" transition="in">
                                      <p:cBhvr>
                                        <p:cTn id="75" dur="1000"/>
                                        <p:tgtEl>
                                          <p:spTgt spid="3749"/>
                                        </p:tgtEl>
                                      </p:cBhvr>
                                    </p:animEffect>
                                  </p:childTnLst>
                                </p:cTn>
                              </p:par>
                            </p:childTnLst>
                          </p:cTn>
                        </p:par>
                        <p:par>
                          <p:cTn id="76" fill="hold">
                            <p:stCondLst>
                              <p:cond delay="17500"/>
                            </p:stCondLst>
                            <p:childTnLst>
                              <p:par>
                                <p:cTn id="77" presetClass="entr" nodeType="afterEffect" presetID="9" grpId="19" fill="hold">
                                  <p:stCondLst>
                                    <p:cond delay="0"/>
                                  </p:stCondLst>
                                  <p:iterate type="el" backwards="0">
                                    <p:tmAbs val="0"/>
                                  </p:iterate>
                                  <p:childTnLst>
                                    <p:set>
                                      <p:cBhvr>
                                        <p:cTn id="78" fill="hold"/>
                                        <p:tgtEl>
                                          <p:spTgt spid="3750"/>
                                        </p:tgtEl>
                                        <p:attrNameLst>
                                          <p:attrName>style.visibility</p:attrName>
                                        </p:attrNameLst>
                                      </p:cBhvr>
                                      <p:to>
                                        <p:strVal val="visible"/>
                                      </p:to>
                                    </p:set>
                                    <p:animEffect filter="dissolve" transition="in">
                                      <p:cBhvr>
                                        <p:cTn id="79" dur="1000"/>
                                        <p:tgtEl>
                                          <p:spTgt spid="3750"/>
                                        </p:tgtEl>
                                      </p:cBhvr>
                                    </p:animEffect>
                                  </p:childTnLst>
                                </p:cTn>
                              </p:par>
                            </p:childTnLst>
                          </p:cTn>
                        </p:par>
                        <p:par>
                          <p:cTn id="80" fill="hold">
                            <p:stCondLst>
                              <p:cond delay="18500"/>
                            </p:stCondLst>
                            <p:childTnLst>
                              <p:par>
                                <p:cTn id="81" presetClass="entr" nodeType="afterEffect" presetID="9" grpId="20" fill="hold">
                                  <p:stCondLst>
                                    <p:cond delay="0"/>
                                  </p:stCondLst>
                                  <p:iterate type="el" backwards="0">
                                    <p:tmAbs val="0"/>
                                  </p:iterate>
                                  <p:childTnLst>
                                    <p:set>
                                      <p:cBhvr>
                                        <p:cTn id="82" fill="hold"/>
                                        <p:tgtEl>
                                          <p:spTgt spid="3751"/>
                                        </p:tgtEl>
                                        <p:attrNameLst>
                                          <p:attrName>style.visibility</p:attrName>
                                        </p:attrNameLst>
                                      </p:cBhvr>
                                      <p:to>
                                        <p:strVal val="visible"/>
                                      </p:to>
                                    </p:set>
                                    <p:animEffect filter="dissolve" transition="in">
                                      <p:cBhvr>
                                        <p:cTn id="83" dur="1000"/>
                                        <p:tgtEl>
                                          <p:spTgt spid="3751"/>
                                        </p:tgtEl>
                                      </p:cBhvr>
                                    </p:animEffect>
                                  </p:childTnLst>
                                </p:cTn>
                              </p:par>
                            </p:childTnLst>
                          </p:cTn>
                        </p:par>
                        <p:par>
                          <p:cTn id="84" fill="hold">
                            <p:stCondLst>
                              <p:cond delay="19500"/>
                            </p:stCondLst>
                            <p:childTnLst>
                              <p:par>
                                <p:cTn id="85" presetClass="entr" nodeType="afterEffect" presetID="9" grpId="21" fill="hold">
                                  <p:stCondLst>
                                    <p:cond delay="0"/>
                                  </p:stCondLst>
                                  <p:iterate type="el" backwards="0">
                                    <p:tmAbs val="0"/>
                                  </p:iterate>
                                  <p:childTnLst>
                                    <p:set>
                                      <p:cBhvr>
                                        <p:cTn id="86" fill="hold"/>
                                        <p:tgtEl>
                                          <p:spTgt spid="3752"/>
                                        </p:tgtEl>
                                        <p:attrNameLst>
                                          <p:attrName>style.visibility</p:attrName>
                                        </p:attrNameLst>
                                      </p:cBhvr>
                                      <p:to>
                                        <p:strVal val="visible"/>
                                      </p:to>
                                    </p:set>
                                    <p:animEffect filter="dissolve" transition="in">
                                      <p:cBhvr>
                                        <p:cTn id="87" dur="1000"/>
                                        <p:tgtEl>
                                          <p:spTgt spid="3752"/>
                                        </p:tgtEl>
                                      </p:cBhvr>
                                    </p:animEffect>
                                  </p:childTnLst>
                                </p:cTn>
                              </p:par>
                            </p:childTnLst>
                          </p:cTn>
                        </p:par>
                        <p:par>
                          <p:cTn id="88" fill="hold">
                            <p:stCondLst>
                              <p:cond delay="20500"/>
                            </p:stCondLst>
                            <p:childTnLst>
                              <p:par>
                                <p:cTn id="89" presetClass="entr" nodeType="afterEffect" presetID="9" grpId="22" fill="hold">
                                  <p:stCondLst>
                                    <p:cond delay="0"/>
                                  </p:stCondLst>
                                  <p:iterate type="el" backwards="0">
                                    <p:tmAbs val="0"/>
                                  </p:iterate>
                                  <p:childTnLst>
                                    <p:set>
                                      <p:cBhvr>
                                        <p:cTn id="90" fill="hold"/>
                                        <p:tgtEl>
                                          <p:spTgt spid="3753"/>
                                        </p:tgtEl>
                                        <p:attrNameLst>
                                          <p:attrName>style.visibility</p:attrName>
                                        </p:attrNameLst>
                                      </p:cBhvr>
                                      <p:to>
                                        <p:strVal val="visible"/>
                                      </p:to>
                                    </p:set>
                                    <p:animEffect filter="dissolve" transition="in">
                                      <p:cBhvr>
                                        <p:cTn id="91" dur="1000"/>
                                        <p:tgtEl>
                                          <p:spTgt spid="3753"/>
                                        </p:tgtEl>
                                      </p:cBhvr>
                                    </p:animEffect>
                                  </p:childTnLst>
                                </p:cTn>
                              </p:par>
                            </p:childTnLst>
                          </p:cTn>
                        </p:par>
                        <p:par>
                          <p:cTn id="92" fill="hold">
                            <p:stCondLst>
                              <p:cond delay="21500"/>
                            </p:stCondLst>
                            <p:childTnLst>
                              <p:par>
                                <p:cTn id="93" presetClass="entr" nodeType="afterEffect" presetID="9" grpId="23" fill="hold">
                                  <p:stCondLst>
                                    <p:cond delay="0"/>
                                  </p:stCondLst>
                                  <p:iterate type="el" backwards="0">
                                    <p:tmAbs val="0"/>
                                  </p:iterate>
                                  <p:childTnLst>
                                    <p:set>
                                      <p:cBhvr>
                                        <p:cTn id="94" fill="hold"/>
                                        <p:tgtEl>
                                          <p:spTgt spid="3754"/>
                                        </p:tgtEl>
                                        <p:attrNameLst>
                                          <p:attrName>style.visibility</p:attrName>
                                        </p:attrNameLst>
                                      </p:cBhvr>
                                      <p:to>
                                        <p:strVal val="visible"/>
                                      </p:to>
                                    </p:set>
                                    <p:animEffect filter="dissolve" transition="in">
                                      <p:cBhvr>
                                        <p:cTn id="95" dur="1000"/>
                                        <p:tgtEl>
                                          <p:spTgt spid="3754"/>
                                        </p:tgtEl>
                                      </p:cBhvr>
                                    </p:animEffect>
                                  </p:childTnLst>
                                </p:cTn>
                              </p:par>
                            </p:childTnLst>
                          </p:cTn>
                        </p:par>
                        <p:par>
                          <p:cTn id="96" fill="hold">
                            <p:stCondLst>
                              <p:cond delay="22500"/>
                            </p:stCondLst>
                            <p:childTnLst>
                              <p:par>
                                <p:cTn id="97" presetClass="entr" nodeType="afterEffect" presetID="9" grpId="24" fill="hold">
                                  <p:stCondLst>
                                    <p:cond delay="0"/>
                                  </p:stCondLst>
                                  <p:iterate type="el" backwards="0">
                                    <p:tmAbs val="0"/>
                                  </p:iterate>
                                  <p:childTnLst>
                                    <p:set>
                                      <p:cBhvr>
                                        <p:cTn id="98" fill="hold"/>
                                        <p:tgtEl>
                                          <p:spTgt spid="3755"/>
                                        </p:tgtEl>
                                        <p:attrNameLst>
                                          <p:attrName>style.visibility</p:attrName>
                                        </p:attrNameLst>
                                      </p:cBhvr>
                                      <p:to>
                                        <p:strVal val="visible"/>
                                      </p:to>
                                    </p:set>
                                    <p:animEffect filter="dissolve" transition="in">
                                      <p:cBhvr>
                                        <p:cTn id="99" dur="1000"/>
                                        <p:tgtEl>
                                          <p:spTgt spid="3755"/>
                                        </p:tgtEl>
                                      </p:cBhvr>
                                    </p:animEffect>
                                  </p:childTnLst>
                                </p:cTn>
                              </p:par>
                            </p:childTnLst>
                          </p:cTn>
                        </p:par>
                        <p:par>
                          <p:cTn id="100" fill="hold">
                            <p:stCondLst>
                              <p:cond delay="23500"/>
                            </p:stCondLst>
                            <p:childTnLst>
                              <p:par>
                                <p:cTn id="101" presetClass="entr" nodeType="afterEffect" presetID="9" grpId="25" fill="hold">
                                  <p:stCondLst>
                                    <p:cond delay="0"/>
                                  </p:stCondLst>
                                  <p:iterate type="el" backwards="0">
                                    <p:tmAbs val="0"/>
                                  </p:iterate>
                                  <p:childTnLst>
                                    <p:set>
                                      <p:cBhvr>
                                        <p:cTn id="102" fill="hold"/>
                                        <p:tgtEl>
                                          <p:spTgt spid="3756"/>
                                        </p:tgtEl>
                                        <p:attrNameLst>
                                          <p:attrName>style.visibility</p:attrName>
                                        </p:attrNameLst>
                                      </p:cBhvr>
                                      <p:to>
                                        <p:strVal val="visible"/>
                                      </p:to>
                                    </p:set>
                                    <p:animEffect filter="dissolve" transition="in">
                                      <p:cBhvr>
                                        <p:cTn id="103" dur="1000"/>
                                        <p:tgtEl>
                                          <p:spTgt spid="3756"/>
                                        </p:tgtEl>
                                      </p:cBhvr>
                                    </p:animEffect>
                                  </p:childTnLst>
                                </p:cTn>
                              </p:par>
                            </p:childTnLst>
                          </p:cTn>
                        </p:par>
                        <p:par>
                          <p:cTn id="104" fill="hold">
                            <p:stCondLst>
                              <p:cond delay="24500"/>
                            </p:stCondLst>
                            <p:childTnLst>
                              <p:par>
                                <p:cTn id="105" presetClass="entr" nodeType="afterEffect" presetID="9" grpId="26" fill="hold">
                                  <p:stCondLst>
                                    <p:cond delay="0"/>
                                  </p:stCondLst>
                                  <p:iterate type="el" backwards="0">
                                    <p:tmAbs val="0"/>
                                  </p:iterate>
                                  <p:childTnLst>
                                    <p:set>
                                      <p:cBhvr>
                                        <p:cTn id="106" fill="hold"/>
                                        <p:tgtEl>
                                          <p:spTgt spid="3757"/>
                                        </p:tgtEl>
                                        <p:attrNameLst>
                                          <p:attrName>style.visibility</p:attrName>
                                        </p:attrNameLst>
                                      </p:cBhvr>
                                      <p:to>
                                        <p:strVal val="visible"/>
                                      </p:to>
                                    </p:set>
                                    <p:animEffect filter="dissolve" transition="in">
                                      <p:cBhvr>
                                        <p:cTn id="107" dur="1000"/>
                                        <p:tgtEl>
                                          <p:spTgt spid="3757"/>
                                        </p:tgtEl>
                                      </p:cBhvr>
                                    </p:animEffect>
                                  </p:childTnLst>
                                </p:cTn>
                              </p:par>
                            </p:childTnLst>
                          </p:cTn>
                        </p:par>
                        <p:par>
                          <p:cTn id="108" fill="hold">
                            <p:stCondLst>
                              <p:cond delay="25500"/>
                            </p:stCondLst>
                            <p:childTnLst>
                              <p:par>
                                <p:cTn id="109" presetClass="entr" nodeType="afterEffect" presetID="9" grpId="27" fill="hold">
                                  <p:stCondLst>
                                    <p:cond delay="0"/>
                                  </p:stCondLst>
                                  <p:iterate type="el" backwards="0">
                                    <p:tmAbs val="0"/>
                                  </p:iterate>
                                  <p:childTnLst>
                                    <p:set>
                                      <p:cBhvr>
                                        <p:cTn id="110" fill="hold"/>
                                        <p:tgtEl>
                                          <p:spTgt spid="3758"/>
                                        </p:tgtEl>
                                        <p:attrNameLst>
                                          <p:attrName>style.visibility</p:attrName>
                                        </p:attrNameLst>
                                      </p:cBhvr>
                                      <p:to>
                                        <p:strVal val="visible"/>
                                      </p:to>
                                    </p:set>
                                    <p:animEffect filter="dissolve" transition="in">
                                      <p:cBhvr>
                                        <p:cTn id="111" dur="1000"/>
                                        <p:tgtEl>
                                          <p:spTgt spid="3758"/>
                                        </p:tgtEl>
                                      </p:cBhvr>
                                    </p:animEffect>
                                  </p:childTnLst>
                                </p:cTn>
                              </p:par>
                            </p:childTnLst>
                          </p:cTn>
                        </p:par>
                        <p:par>
                          <p:cTn id="112" fill="hold">
                            <p:stCondLst>
                              <p:cond delay="26500"/>
                            </p:stCondLst>
                            <p:childTnLst>
                              <p:par>
                                <p:cTn id="113" presetClass="entr" nodeType="afterEffect" presetID="9" grpId="28" fill="hold">
                                  <p:stCondLst>
                                    <p:cond delay="0"/>
                                  </p:stCondLst>
                                  <p:iterate type="el" backwards="0">
                                    <p:tmAbs val="0"/>
                                  </p:iterate>
                                  <p:childTnLst>
                                    <p:set>
                                      <p:cBhvr>
                                        <p:cTn id="114" fill="hold"/>
                                        <p:tgtEl>
                                          <p:spTgt spid="3759"/>
                                        </p:tgtEl>
                                        <p:attrNameLst>
                                          <p:attrName>style.visibility</p:attrName>
                                        </p:attrNameLst>
                                      </p:cBhvr>
                                      <p:to>
                                        <p:strVal val="visible"/>
                                      </p:to>
                                    </p:set>
                                    <p:animEffect filter="dissolve" transition="in">
                                      <p:cBhvr>
                                        <p:cTn id="115" dur="1000"/>
                                        <p:tgtEl>
                                          <p:spTgt spid="3759"/>
                                        </p:tgtEl>
                                      </p:cBhvr>
                                    </p:animEffect>
                                  </p:childTnLst>
                                </p:cTn>
                              </p:par>
                            </p:childTnLst>
                          </p:cTn>
                        </p:par>
                        <p:par>
                          <p:cTn id="116" fill="hold">
                            <p:stCondLst>
                              <p:cond delay="27500"/>
                            </p:stCondLst>
                            <p:childTnLst>
                              <p:par>
                                <p:cTn id="117" presetClass="entr" nodeType="afterEffect" presetID="9" grpId="29" fill="hold">
                                  <p:stCondLst>
                                    <p:cond delay="0"/>
                                  </p:stCondLst>
                                  <p:iterate type="el" backwards="0">
                                    <p:tmAbs val="0"/>
                                  </p:iterate>
                                  <p:childTnLst>
                                    <p:set>
                                      <p:cBhvr>
                                        <p:cTn id="118" fill="hold"/>
                                        <p:tgtEl>
                                          <p:spTgt spid="3760"/>
                                        </p:tgtEl>
                                        <p:attrNameLst>
                                          <p:attrName>style.visibility</p:attrName>
                                        </p:attrNameLst>
                                      </p:cBhvr>
                                      <p:to>
                                        <p:strVal val="visible"/>
                                      </p:to>
                                    </p:set>
                                    <p:animEffect filter="dissolve" transition="in">
                                      <p:cBhvr>
                                        <p:cTn id="119" dur="1000"/>
                                        <p:tgtEl>
                                          <p:spTgt spid="3760"/>
                                        </p:tgtEl>
                                      </p:cBhvr>
                                    </p:animEffect>
                                  </p:childTnLst>
                                </p:cTn>
                              </p:par>
                            </p:childTnLst>
                          </p:cTn>
                        </p:par>
                        <p:par>
                          <p:cTn id="120" fill="hold">
                            <p:stCondLst>
                              <p:cond delay="28500"/>
                            </p:stCondLst>
                            <p:childTnLst>
                              <p:par>
                                <p:cTn id="121" presetClass="entr" nodeType="afterEffect" presetID="9" grpId="30" fill="hold">
                                  <p:stCondLst>
                                    <p:cond delay="0"/>
                                  </p:stCondLst>
                                  <p:iterate type="el" backwards="0">
                                    <p:tmAbs val="0"/>
                                  </p:iterate>
                                  <p:childTnLst>
                                    <p:set>
                                      <p:cBhvr>
                                        <p:cTn id="122" fill="hold"/>
                                        <p:tgtEl>
                                          <p:spTgt spid="3761"/>
                                        </p:tgtEl>
                                        <p:attrNameLst>
                                          <p:attrName>style.visibility</p:attrName>
                                        </p:attrNameLst>
                                      </p:cBhvr>
                                      <p:to>
                                        <p:strVal val="visible"/>
                                      </p:to>
                                    </p:set>
                                    <p:animEffect filter="dissolve" transition="in">
                                      <p:cBhvr>
                                        <p:cTn id="123" dur="1000"/>
                                        <p:tgtEl>
                                          <p:spTgt spid="3761"/>
                                        </p:tgtEl>
                                      </p:cBhvr>
                                    </p:animEffect>
                                  </p:childTnLst>
                                </p:cTn>
                              </p:par>
                            </p:childTnLst>
                          </p:cTn>
                        </p:par>
                        <p:par>
                          <p:cTn id="124" fill="hold">
                            <p:stCondLst>
                              <p:cond delay="29500"/>
                            </p:stCondLst>
                            <p:childTnLst>
                              <p:par>
                                <p:cTn id="125" presetClass="entr" nodeType="afterEffect" presetID="9" grpId="31" fill="hold">
                                  <p:stCondLst>
                                    <p:cond delay="0"/>
                                  </p:stCondLst>
                                  <p:iterate type="el" backwards="0">
                                    <p:tmAbs val="0"/>
                                  </p:iterate>
                                  <p:childTnLst>
                                    <p:set>
                                      <p:cBhvr>
                                        <p:cTn id="126" fill="hold"/>
                                        <p:tgtEl>
                                          <p:spTgt spid="3762"/>
                                        </p:tgtEl>
                                        <p:attrNameLst>
                                          <p:attrName>style.visibility</p:attrName>
                                        </p:attrNameLst>
                                      </p:cBhvr>
                                      <p:to>
                                        <p:strVal val="visible"/>
                                      </p:to>
                                    </p:set>
                                    <p:animEffect filter="dissolve" transition="in">
                                      <p:cBhvr>
                                        <p:cTn id="127" dur="1000"/>
                                        <p:tgtEl>
                                          <p:spTgt spid="3762"/>
                                        </p:tgtEl>
                                      </p:cBhvr>
                                    </p:animEffect>
                                  </p:childTnLst>
                                </p:cTn>
                              </p:par>
                            </p:childTnLst>
                          </p:cTn>
                        </p:par>
                        <p:par>
                          <p:cTn id="128" fill="hold">
                            <p:stCondLst>
                              <p:cond delay="30500"/>
                            </p:stCondLst>
                            <p:childTnLst>
                              <p:par>
                                <p:cTn id="129" presetClass="entr" nodeType="afterEffect" presetID="9" grpId="32" fill="hold">
                                  <p:stCondLst>
                                    <p:cond delay="0"/>
                                  </p:stCondLst>
                                  <p:iterate type="el" backwards="0">
                                    <p:tmAbs val="0"/>
                                  </p:iterate>
                                  <p:childTnLst>
                                    <p:set>
                                      <p:cBhvr>
                                        <p:cTn id="130" fill="hold"/>
                                        <p:tgtEl>
                                          <p:spTgt spid="3763"/>
                                        </p:tgtEl>
                                        <p:attrNameLst>
                                          <p:attrName>style.visibility</p:attrName>
                                        </p:attrNameLst>
                                      </p:cBhvr>
                                      <p:to>
                                        <p:strVal val="visible"/>
                                      </p:to>
                                    </p:set>
                                    <p:animEffect filter="dissolve" transition="in">
                                      <p:cBhvr>
                                        <p:cTn id="131" dur="1000"/>
                                        <p:tgtEl>
                                          <p:spTgt spid="3763"/>
                                        </p:tgtEl>
                                      </p:cBhvr>
                                    </p:animEffect>
                                  </p:childTnLst>
                                </p:cTn>
                              </p:par>
                            </p:childTnLst>
                          </p:cTn>
                        </p:par>
                        <p:par>
                          <p:cTn id="132" fill="hold">
                            <p:stCondLst>
                              <p:cond delay="31500"/>
                            </p:stCondLst>
                            <p:childTnLst>
                              <p:par>
                                <p:cTn id="133" presetClass="entr" nodeType="afterEffect" presetID="9" grpId="33" fill="hold">
                                  <p:stCondLst>
                                    <p:cond delay="0"/>
                                  </p:stCondLst>
                                  <p:iterate type="el" backwards="0">
                                    <p:tmAbs val="0"/>
                                  </p:iterate>
                                  <p:childTnLst>
                                    <p:set>
                                      <p:cBhvr>
                                        <p:cTn id="134" fill="hold"/>
                                        <p:tgtEl>
                                          <p:spTgt spid="3764"/>
                                        </p:tgtEl>
                                        <p:attrNameLst>
                                          <p:attrName>style.visibility</p:attrName>
                                        </p:attrNameLst>
                                      </p:cBhvr>
                                      <p:to>
                                        <p:strVal val="visible"/>
                                      </p:to>
                                    </p:set>
                                    <p:animEffect filter="dissolve" transition="in">
                                      <p:cBhvr>
                                        <p:cTn id="135" dur="1000"/>
                                        <p:tgtEl>
                                          <p:spTgt spid="3764"/>
                                        </p:tgtEl>
                                      </p:cBhvr>
                                    </p:animEffect>
                                  </p:childTnLst>
                                </p:cTn>
                              </p:par>
                            </p:childTnLst>
                          </p:cTn>
                        </p:par>
                        <p:par>
                          <p:cTn id="136" fill="hold">
                            <p:stCondLst>
                              <p:cond delay="32500"/>
                            </p:stCondLst>
                            <p:childTnLst>
                              <p:par>
                                <p:cTn id="137" presetClass="entr" nodeType="afterEffect" presetID="9" grpId="34" fill="hold">
                                  <p:stCondLst>
                                    <p:cond delay="0"/>
                                  </p:stCondLst>
                                  <p:iterate type="el" backwards="0">
                                    <p:tmAbs val="0"/>
                                  </p:iterate>
                                  <p:childTnLst>
                                    <p:set>
                                      <p:cBhvr>
                                        <p:cTn id="138" fill="hold"/>
                                        <p:tgtEl>
                                          <p:spTgt spid="3765"/>
                                        </p:tgtEl>
                                        <p:attrNameLst>
                                          <p:attrName>style.visibility</p:attrName>
                                        </p:attrNameLst>
                                      </p:cBhvr>
                                      <p:to>
                                        <p:strVal val="visible"/>
                                      </p:to>
                                    </p:set>
                                    <p:animEffect filter="dissolve" transition="in">
                                      <p:cBhvr>
                                        <p:cTn id="139" dur="1000"/>
                                        <p:tgtEl>
                                          <p:spTgt spid="3765"/>
                                        </p:tgtEl>
                                      </p:cBhvr>
                                    </p:animEffect>
                                  </p:childTnLst>
                                </p:cTn>
                              </p:par>
                            </p:childTnLst>
                          </p:cTn>
                        </p:par>
                        <p:par>
                          <p:cTn id="140" fill="hold">
                            <p:stCondLst>
                              <p:cond delay="33500"/>
                            </p:stCondLst>
                            <p:childTnLst>
                              <p:par>
                                <p:cTn id="141" presetClass="entr" nodeType="afterEffect" presetID="9" grpId="35" fill="hold">
                                  <p:stCondLst>
                                    <p:cond delay="0"/>
                                  </p:stCondLst>
                                  <p:iterate type="el" backwards="0">
                                    <p:tmAbs val="0"/>
                                  </p:iterate>
                                  <p:childTnLst>
                                    <p:set>
                                      <p:cBhvr>
                                        <p:cTn id="142" fill="hold"/>
                                        <p:tgtEl>
                                          <p:spTgt spid="3766"/>
                                        </p:tgtEl>
                                        <p:attrNameLst>
                                          <p:attrName>style.visibility</p:attrName>
                                        </p:attrNameLst>
                                      </p:cBhvr>
                                      <p:to>
                                        <p:strVal val="visible"/>
                                      </p:to>
                                    </p:set>
                                    <p:animEffect filter="dissolve" transition="in">
                                      <p:cBhvr>
                                        <p:cTn id="143" dur="1000"/>
                                        <p:tgtEl>
                                          <p:spTgt spid="3766"/>
                                        </p:tgtEl>
                                      </p:cBhvr>
                                    </p:animEffect>
                                  </p:childTnLst>
                                </p:cTn>
                              </p:par>
                            </p:childTnLst>
                          </p:cTn>
                        </p:par>
                        <p:par>
                          <p:cTn id="144" fill="hold">
                            <p:stCondLst>
                              <p:cond delay="34500"/>
                            </p:stCondLst>
                            <p:childTnLst>
                              <p:par>
                                <p:cTn id="145" presetClass="entr" nodeType="afterEffect" presetID="9" grpId="36" fill="hold">
                                  <p:stCondLst>
                                    <p:cond delay="0"/>
                                  </p:stCondLst>
                                  <p:iterate type="el" backwards="0">
                                    <p:tmAbs val="0"/>
                                  </p:iterate>
                                  <p:childTnLst>
                                    <p:set>
                                      <p:cBhvr>
                                        <p:cTn id="146" fill="hold"/>
                                        <p:tgtEl>
                                          <p:spTgt spid="3767"/>
                                        </p:tgtEl>
                                        <p:attrNameLst>
                                          <p:attrName>style.visibility</p:attrName>
                                        </p:attrNameLst>
                                      </p:cBhvr>
                                      <p:to>
                                        <p:strVal val="visible"/>
                                      </p:to>
                                    </p:set>
                                    <p:animEffect filter="dissolve" transition="in">
                                      <p:cBhvr>
                                        <p:cTn id="147" dur="1000"/>
                                        <p:tgtEl>
                                          <p:spTgt spid="3767"/>
                                        </p:tgtEl>
                                      </p:cBhvr>
                                    </p:animEffect>
                                  </p:childTnLst>
                                </p:cTn>
                              </p:par>
                            </p:childTnLst>
                          </p:cTn>
                        </p:par>
                        <p:par>
                          <p:cTn id="148" fill="hold">
                            <p:stCondLst>
                              <p:cond delay="35500"/>
                            </p:stCondLst>
                            <p:childTnLst>
                              <p:par>
                                <p:cTn id="149" presetClass="entr" nodeType="afterEffect" presetID="9" grpId="37" fill="hold">
                                  <p:stCondLst>
                                    <p:cond delay="0"/>
                                  </p:stCondLst>
                                  <p:iterate type="el" backwards="0">
                                    <p:tmAbs val="0"/>
                                  </p:iterate>
                                  <p:childTnLst>
                                    <p:set>
                                      <p:cBhvr>
                                        <p:cTn id="150" fill="hold"/>
                                        <p:tgtEl>
                                          <p:spTgt spid="3768"/>
                                        </p:tgtEl>
                                        <p:attrNameLst>
                                          <p:attrName>style.visibility</p:attrName>
                                        </p:attrNameLst>
                                      </p:cBhvr>
                                      <p:to>
                                        <p:strVal val="visible"/>
                                      </p:to>
                                    </p:set>
                                    <p:animEffect filter="dissolve" transition="in">
                                      <p:cBhvr>
                                        <p:cTn id="151" dur="1000"/>
                                        <p:tgtEl>
                                          <p:spTgt spid="3768"/>
                                        </p:tgtEl>
                                      </p:cBhvr>
                                    </p:animEffect>
                                  </p:childTnLst>
                                </p:cTn>
                              </p:par>
                            </p:childTnLst>
                          </p:cTn>
                        </p:par>
                        <p:par>
                          <p:cTn id="152" fill="hold">
                            <p:stCondLst>
                              <p:cond delay="36500"/>
                            </p:stCondLst>
                            <p:childTnLst>
                              <p:par>
                                <p:cTn id="153" presetClass="entr" nodeType="afterEffect" presetID="9" grpId="38" fill="hold">
                                  <p:stCondLst>
                                    <p:cond delay="0"/>
                                  </p:stCondLst>
                                  <p:iterate type="el" backwards="0">
                                    <p:tmAbs val="0"/>
                                  </p:iterate>
                                  <p:childTnLst>
                                    <p:set>
                                      <p:cBhvr>
                                        <p:cTn id="154" fill="hold"/>
                                        <p:tgtEl>
                                          <p:spTgt spid="3769"/>
                                        </p:tgtEl>
                                        <p:attrNameLst>
                                          <p:attrName>style.visibility</p:attrName>
                                        </p:attrNameLst>
                                      </p:cBhvr>
                                      <p:to>
                                        <p:strVal val="visible"/>
                                      </p:to>
                                    </p:set>
                                    <p:animEffect filter="dissolve" transition="in">
                                      <p:cBhvr>
                                        <p:cTn id="155" dur="1000"/>
                                        <p:tgtEl>
                                          <p:spTgt spid="3769"/>
                                        </p:tgtEl>
                                      </p:cBhvr>
                                    </p:animEffect>
                                  </p:childTnLst>
                                </p:cTn>
                              </p:par>
                            </p:childTnLst>
                          </p:cTn>
                        </p:par>
                        <p:par>
                          <p:cTn id="156" fill="hold">
                            <p:stCondLst>
                              <p:cond delay="37500"/>
                            </p:stCondLst>
                            <p:childTnLst>
                              <p:par>
                                <p:cTn id="157" presetClass="entr" nodeType="afterEffect" presetID="9" grpId="39" fill="hold">
                                  <p:stCondLst>
                                    <p:cond delay="0"/>
                                  </p:stCondLst>
                                  <p:iterate type="el" backwards="0">
                                    <p:tmAbs val="0"/>
                                  </p:iterate>
                                  <p:childTnLst>
                                    <p:set>
                                      <p:cBhvr>
                                        <p:cTn id="158" fill="hold"/>
                                        <p:tgtEl>
                                          <p:spTgt spid="3770"/>
                                        </p:tgtEl>
                                        <p:attrNameLst>
                                          <p:attrName>style.visibility</p:attrName>
                                        </p:attrNameLst>
                                      </p:cBhvr>
                                      <p:to>
                                        <p:strVal val="visible"/>
                                      </p:to>
                                    </p:set>
                                    <p:animEffect filter="dissolve" transition="in">
                                      <p:cBhvr>
                                        <p:cTn id="159" dur="1000"/>
                                        <p:tgtEl>
                                          <p:spTgt spid="3770"/>
                                        </p:tgtEl>
                                      </p:cBhvr>
                                    </p:animEffect>
                                  </p:childTnLst>
                                </p:cTn>
                              </p:par>
                            </p:childTnLst>
                          </p:cTn>
                        </p:par>
                        <p:par>
                          <p:cTn id="160" fill="hold">
                            <p:stCondLst>
                              <p:cond delay="38500"/>
                            </p:stCondLst>
                            <p:childTnLst>
                              <p:par>
                                <p:cTn id="161" presetClass="entr" nodeType="afterEffect" presetID="9" grpId="40" fill="hold">
                                  <p:stCondLst>
                                    <p:cond delay="0"/>
                                  </p:stCondLst>
                                  <p:iterate type="el" backwards="0">
                                    <p:tmAbs val="0"/>
                                  </p:iterate>
                                  <p:childTnLst>
                                    <p:set>
                                      <p:cBhvr>
                                        <p:cTn id="162" fill="hold"/>
                                        <p:tgtEl>
                                          <p:spTgt spid="3771"/>
                                        </p:tgtEl>
                                        <p:attrNameLst>
                                          <p:attrName>style.visibility</p:attrName>
                                        </p:attrNameLst>
                                      </p:cBhvr>
                                      <p:to>
                                        <p:strVal val="visible"/>
                                      </p:to>
                                    </p:set>
                                    <p:animEffect filter="dissolve" transition="in">
                                      <p:cBhvr>
                                        <p:cTn id="163" dur="1000"/>
                                        <p:tgtEl>
                                          <p:spTgt spid="3771"/>
                                        </p:tgtEl>
                                      </p:cBhvr>
                                    </p:animEffect>
                                  </p:childTnLst>
                                </p:cTn>
                              </p:par>
                            </p:childTnLst>
                          </p:cTn>
                        </p:par>
                        <p:par>
                          <p:cTn id="164" fill="hold">
                            <p:stCondLst>
                              <p:cond delay="39500"/>
                            </p:stCondLst>
                            <p:childTnLst>
                              <p:par>
                                <p:cTn id="165" presetClass="entr" nodeType="afterEffect" presetID="9" grpId="41" fill="hold">
                                  <p:stCondLst>
                                    <p:cond delay="0"/>
                                  </p:stCondLst>
                                  <p:iterate type="el" backwards="0">
                                    <p:tmAbs val="0"/>
                                  </p:iterate>
                                  <p:childTnLst>
                                    <p:set>
                                      <p:cBhvr>
                                        <p:cTn id="166" fill="hold"/>
                                        <p:tgtEl>
                                          <p:spTgt spid="3772"/>
                                        </p:tgtEl>
                                        <p:attrNameLst>
                                          <p:attrName>style.visibility</p:attrName>
                                        </p:attrNameLst>
                                      </p:cBhvr>
                                      <p:to>
                                        <p:strVal val="visible"/>
                                      </p:to>
                                    </p:set>
                                    <p:animEffect filter="dissolve" transition="in">
                                      <p:cBhvr>
                                        <p:cTn id="167" dur="1000"/>
                                        <p:tgtEl>
                                          <p:spTgt spid="3772"/>
                                        </p:tgtEl>
                                      </p:cBhvr>
                                    </p:animEffect>
                                  </p:childTnLst>
                                </p:cTn>
                              </p:par>
                            </p:childTnLst>
                          </p:cTn>
                        </p:par>
                        <p:par>
                          <p:cTn id="168" fill="hold">
                            <p:stCondLst>
                              <p:cond delay="40500"/>
                            </p:stCondLst>
                            <p:childTnLst>
                              <p:par>
                                <p:cTn id="169" presetClass="entr" nodeType="afterEffect" presetID="9" grpId="42" fill="hold">
                                  <p:stCondLst>
                                    <p:cond delay="0"/>
                                  </p:stCondLst>
                                  <p:iterate type="el" backwards="0">
                                    <p:tmAbs val="0"/>
                                  </p:iterate>
                                  <p:childTnLst>
                                    <p:set>
                                      <p:cBhvr>
                                        <p:cTn id="170" fill="hold"/>
                                        <p:tgtEl>
                                          <p:spTgt spid="3773"/>
                                        </p:tgtEl>
                                        <p:attrNameLst>
                                          <p:attrName>style.visibility</p:attrName>
                                        </p:attrNameLst>
                                      </p:cBhvr>
                                      <p:to>
                                        <p:strVal val="visible"/>
                                      </p:to>
                                    </p:set>
                                    <p:animEffect filter="dissolve" transition="in">
                                      <p:cBhvr>
                                        <p:cTn id="171" dur="1000"/>
                                        <p:tgtEl>
                                          <p:spTgt spid="3773"/>
                                        </p:tgtEl>
                                      </p:cBhvr>
                                    </p:animEffect>
                                  </p:childTnLst>
                                </p:cTn>
                              </p:par>
                            </p:childTnLst>
                          </p:cTn>
                        </p:par>
                        <p:par>
                          <p:cTn id="172" fill="hold">
                            <p:stCondLst>
                              <p:cond delay="41500"/>
                            </p:stCondLst>
                            <p:childTnLst>
                              <p:par>
                                <p:cTn id="173" presetClass="entr" nodeType="afterEffect" presetID="9" grpId="43" fill="hold">
                                  <p:stCondLst>
                                    <p:cond delay="0"/>
                                  </p:stCondLst>
                                  <p:iterate type="el" backwards="0">
                                    <p:tmAbs val="0"/>
                                  </p:iterate>
                                  <p:childTnLst>
                                    <p:set>
                                      <p:cBhvr>
                                        <p:cTn id="174" fill="hold"/>
                                        <p:tgtEl>
                                          <p:spTgt spid="3774"/>
                                        </p:tgtEl>
                                        <p:attrNameLst>
                                          <p:attrName>style.visibility</p:attrName>
                                        </p:attrNameLst>
                                      </p:cBhvr>
                                      <p:to>
                                        <p:strVal val="visible"/>
                                      </p:to>
                                    </p:set>
                                    <p:animEffect filter="dissolve" transition="in">
                                      <p:cBhvr>
                                        <p:cTn id="175" dur="1000"/>
                                        <p:tgtEl>
                                          <p:spTgt spid="3774"/>
                                        </p:tgtEl>
                                      </p:cBhvr>
                                    </p:animEffect>
                                  </p:childTnLst>
                                </p:cTn>
                              </p:par>
                            </p:childTnLst>
                          </p:cTn>
                        </p:par>
                        <p:par>
                          <p:cTn id="176" fill="hold">
                            <p:stCondLst>
                              <p:cond delay="42500"/>
                            </p:stCondLst>
                            <p:childTnLst>
                              <p:par>
                                <p:cTn id="177" presetClass="entr" nodeType="afterEffect" presetID="9" grpId="44" fill="hold">
                                  <p:stCondLst>
                                    <p:cond delay="0"/>
                                  </p:stCondLst>
                                  <p:iterate type="el" backwards="0">
                                    <p:tmAbs val="0"/>
                                  </p:iterate>
                                  <p:childTnLst>
                                    <p:set>
                                      <p:cBhvr>
                                        <p:cTn id="178" fill="hold"/>
                                        <p:tgtEl>
                                          <p:spTgt spid="3775"/>
                                        </p:tgtEl>
                                        <p:attrNameLst>
                                          <p:attrName>style.visibility</p:attrName>
                                        </p:attrNameLst>
                                      </p:cBhvr>
                                      <p:to>
                                        <p:strVal val="visible"/>
                                      </p:to>
                                    </p:set>
                                    <p:animEffect filter="dissolve" transition="in">
                                      <p:cBhvr>
                                        <p:cTn id="179" dur="1000"/>
                                        <p:tgtEl>
                                          <p:spTgt spid="3775"/>
                                        </p:tgtEl>
                                      </p:cBhvr>
                                    </p:animEffect>
                                  </p:childTnLst>
                                </p:cTn>
                              </p:par>
                            </p:childTnLst>
                          </p:cTn>
                        </p:par>
                        <p:par>
                          <p:cTn id="180" fill="hold">
                            <p:stCondLst>
                              <p:cond delay="43500"/>
                            </p:stCondLst>
                            <p:childTnLst>
                              <p:par>
                                <p:cTn id="181" presetClass="entr" nodeType="afterEffect" presetID="9" grpId="45" fill="hold">
                                  <p:stCondLst>
                                    <p:cond delay="0"/>
                                  </p:stCondLst>
                                  <p:iterate type="el" backwards="0">
                                    <p:tmAbs val="0"/>
                                  </p:iterate>
                                  <p:childTnLst>
                                    <p:set>
                                      <p:cBhvr>
                                        <p:cTn id="182" fill="hold"/>
                                        <p:tgtEl>
                                          <p:spTgt spid="3776"/>
                                        </p:tgtEl>
                                        <p:attrNameLst>
                                          <p:attrName>style.visibility</p:attrName>
                                        </p:attrNameLst>
                                      </p:cBhvr>
                                      <p:to>
                                        <p:strVal val="visible"/>
                                      </p:to>
                                    </p:set>
                                    <p:animEffect filter="dissolve" transition="in">
                                      <p:cBhvr>
                                        <p:cTn id="183" dur="1000"/>
                                        <p:tgtEl>
                                          <p:spTgt spid="3776"/>
                                        </p:tgtEl>
                                      </p:cBhvr>
                                    </p:animEffect>
                                  </p:childTnLst>
                                </p:cTn>
                              </p:par>
                            </p:childTnLst>
                          </p:cTn>
                        </p:par>
                        <p:par>
                          <p:cTn id="184" fill="hold">
                            <p:stCondLst>
                              <p:cond delay="44500"/>
                            </p:stCondLst>
                            <p:childTnLst>
                              <p:par>
                                <p:cTn id="185" presetClass="entr" nodeType="afterEffect" presetID="9" grpId="46" fill="hold">
                                  <p:stCondLst>
                                    <p:cond delay="0"/>
                                  </p:stCondLst>
                                  <p:iterate type="el" backwards="0">
                                    <p:tmAbs val="0"/>
                                  </p:iterate>
                                  <p:childTnLst>
                                    <p:set>
                                      <p:cBhvr>
                                        <p:cTn id="186" fill="hold"/>
                                        <p:tgtEl>
                                          <p:spTgt spid="3777"/>
                                        </p:tgtEl>
                                        <p:attrNameLst>
                                          <p:attrName>style.visibility</p:attrName>
                                        </p:attrNameLst>
                                      </p:cBhvr>
                                      <p:to>
                                        <p:strVal val="visible"/>
                                      </p:to>
                                    </p:set>
                                    <p:animEffect filter="dissolve" transition="in">
                                      <p:cBhvr>
                                        <p:cTn id="187" dur="1000"/>
                                        <p:tgtEl>
                                          <p:spTgt spid="3777"/>
                                        </p:tgtEl>
                                      </p:cBhvr>
                                    </p:animEffect>
                                  </p:childTnLst>
                                </p:cTn>
                              </p:par>
                            </p:childTnLst>
                          </p:cTn>
                        </p:par>
                        <p:par>
                          <p:cTn id="188" fill="hold">
                            <p:stCondLst>
                              <p:cond delay="45500"/>
                            </p:stCondLst>
                            <p:childTnLst>
                              <p:par>
                                <p:cTn id="189" presetClass="entr" nodeType="afterEffect" presetID="9" grpId="47" fill="hold">
                                  <p:stCondLst>
                                    <p:cond delay="0"/>
                                  </p:stCondLst>
                                  <p:iterate type="el" backwards="0">
                                    <p:tmAbs val="0"/>
                                  </p:iterate>
                                  <p:childTnLst>
                                    <p:set>
                                      <p:cBhvr>
                                        <p:cTn id="190" fill="hold"/>
                                        <p:tgtEl>
                                          <p:spTgt spid="3778"/>
                                        </p:tgtEl>
                                        <p:attrNameLst>
                                          <p:attrName>style.visibility</p:attrName>
                                        </p:attrNameLst>
                                      </p:cBhvr>
                                      <p:to>
                                        <p:strVal val="visible"/>
                                      </p:to>
                                    </p:set>
                                    <p:animEffect filter="dissolve" transition="in">
                                      <p:cBhvr>
                                        <p:cTn id="191" dur="1000"/>
                                        <p:tgtEl>
                                          <p:spTgt spid="3778"/>
                                        </p:tgtEl>
                                      </p:cBhvr>
                                    </p:animEffect>
                                  </p:childTnLst>
                                </p:cTn>
                              </p:par>
                            </p:childTnLst>
                          </p:cTn>
                        </p:par>
                        <p:par>
                          <p:cTn id="192" fill="hold">
                            <p:stCondLst>
                              <p:cond delay="46500"/>
                            </p:stCondLst>
                            <p:childTnLst>
                              <p:par>
                                <p:cTn id="193" presetClass="entr" nodeType="afterEffect" presetID="9" grpId="48" fill="hold">
                                  <p:stCondLst>
                                    <p:cond delay="0"/>
                                  </p:stCondLst>
                                  <p:iterate type="el" backwards="0">
                                    <p:tmAbs val="0"/>
                                  </p:iterate>
                                  <p:childTnLst>
                                    <p:set>
                                      <p:cBhvr>
                                        <p:cTn id="194" fill="hold"/>
                                        <p:tgtEl>
                                          <p:spTgt spid="3779"/>
                                        </p:tgtEl>
                                        <p:attrNameLst>
                                          <p:attrName>style.visibility</p:attrName>
                                        </p:attrNameLst>
                                      </p:cBhvr>
                                      <p:to>
                                        <p:strVal val="visible"/>
                                      </p:to>
                                    </p:set>
                                    <p:animEffect filter="dissolve" transition="in">
                                      <p:cBhvr>
                                        <p:cTn id="195" dur="1000"/>
                                        <p:tgtEl>
                                          <p:spTgt spid="3779"/>
                                        </p:tgtEl>
                                      </p:cBhvr>
                                    </p:animEffect>
                                  </p:childTnLst>
                                </p:cTn>
                              </p:par>
                            </p:childTnLst>
                          </p:cTn>
                        </p:par>
                        <p:par>
                          <p:cTn id="196" fill="hold">
                            <p:stCondLst>
                              <p:cond delay="47500"/>
                            </p:stCondLst>
                            <p:childTnLst>
                              <p:par>
                                <p:cTn id="197" presetClass="entr" nodeType="afterEffect" presetID="9" grpId="49" fill="hold">
                                  <p:stCondLst>
                                    <p:cond delay="0"/>
                                  </p:stCondLst>
                                  <p:iterate type="el" backwards="0">
                                    <p:tmAbs val="0"/>
                                  </p:iterate>
                                  <p:childTnLst>
                                    <p:set>
                                      <p:cBhvr>
                                        <p:cTn id="198" fill="hold"/>
                                        <p:tgtEl>
                                          <p:spTgt spid="3780"/>
                                        </p:tgtEl>
                                        <p:attrNameLst>
                                          <p:attrName>style.visibility</p:attrName>
                                        </p:attrNameLst>
                                      </p:cBhvr>
                                      <p:to>
                                        <p:strVal val="visible"/>
                                      </p:to>
                                    </p:set>
                                    <p:animEffect filter="dissolve" transition="in">
                                      <p:cBhvr>
                                        <p:cTn id="199" dur="1000"/>
                                        <p:tgtEl>
                                          <p:spTgt spid="3780"/>
                                        </p:tgtEl>
                                      </p:cBhvr>
                                    </p:animEffect>
                                  </p:childTnLst>
                                </p:cTn>
                              </p:par>
                            </p:childTnLst>
                          </p:cTn>
                        </p:par>
                        <p:par>
                          <p:cTn id="200" fill="hold">
                            <p:stCondLst>
                              <p:cond delay="48500"/>
                            </p:stCondLst>
                            <p:childTnLst>
                              <p:par>
                                <p:cTn id="201" presetClass="entr" nodeType="afterEffect" presetID="9" grpId="50" fill="hold">
                                  <p:stCondLst>
                                    <p:cond delay="0"/>
                                  </p:stCondLst>
                                  <p:iterate type="el" backwards="0">
                                    <p:tmAbs val="0"/>
                                  </p:iterate>
                                  <p:childTnLst>
                                    <p:set>
                                      <p:cBhvr>
                                        <p:cTn id="202" fill="hold"/>
                                        <p:tgtEl>
                                          <p:spTgt spid="3781"/>
                                        </p:tgtEl>
                                        <p:attrNameLst>
                                          <p:attrName>style.visibility</p:attrName>
                                        </p:attrNameLst>
                                      </p:cBhvr>
                                      <p:to>
                                        <p:strVal val="visible"/>
                                      </p:to>
                                    </p:set>
                                    <p:animEffect filter="dissolve" transition="in">
                                      <p:cBhvr>
                                        <p:cTn id="203" dur="1000"/>
                                        <p:tgtEl>
                                          <p:spTgt spid="3781"/>
                                        </p:tgtEl>
                                      </p:cBhvr>
                                    </p:animEffect>
                                  </p:childTnLst>
                                </p:cTn>
                              </p:par>
                            </p:childTnLst>
                          </p:cTn>
                        </p:par>
                        <p:par>
                          <p:cTn id="204" fill="hold">
                            <p:stCondLst>
                              <p:cond delay="49500"/>
                            </p:stCondLst>
                            <p:childTnLst>
                              <p:par>
                                <p:cTn id="205" presetClass="entr" nodeType="afterEffect" presetID="9" grpId="51" fill="hold">
                                  <p:stCondLst>
                                    <p:cond delay="0"/>
                                  </p:stCondLst>
                                  <p:iterate type="el" backwards="0">
                                    <p:tmAbs val="0"/>
                                  </p:iterate>
                                  <p:childTnLst>
                                    <p:set>
                                      <p:cBhvr>
                                        <p:cTn id="206" fill="hold"/>
                                        <p:tgtEl>
                                          <p:spTgt spid="3782"/>
                                        </p:tgtEl>
                                        <p:attrNameLst>
                                          <p:attrName>style.visibility</p:attrName>
                                        </p:attrNameLst>
                                      </p:cBhvr>
                                      <p:to>
                                        <p:strVal val="visible"/>
                                      </p:to>
                                    </p:set>
                                    <p:animEffect filter="dissolve" transition="in">
                                      <p:cBhvr>
                                        <p:cTn id="207" dur="1000"/>
                                        <p:tgtEl>
                                          <p:spTgt spid="3782"/>
                                        </p:tgtEl>
                                      </p:cBhvr>
                                    </p:animEffect>
                                  </p:childTnLst>
                                </p:cTn>
                              </p:par>
                            </p:childTnLst>
                          </p:cTn>
                        </p:par>
                        <p:par>
                          <p:cTn id="208" fill="hold">
                            <p:stCondLst>
                              <p:cond delay="50500"/>
                            </p:stCondLst>
                            <p:childTnLst>
                              <p:par>
                                <p:cTn id="209" presetClass="entr" nodeType="afterEffect" presetID="9" grpId="52" fill="hold">
                                  <p:stCondLst>
                                    <p:cond delay="0"/>
                                  </p:stCondLst>
                                  <p:iterate type="el" backwards="0">
                                    <p:tmAbs val="0"/>
                                  </p:iterate>
                                  <p:childTnLst>
                                    <p:set>
                                      <p:cBhvr>
                                        <p:cTn id="210" fill="hold"/>
                                        <p:tgtEl>
                                          <p:spTgt spid="3783"/>
                                        </p:tgtEl>
                                        <p:attrNameLst>
                                          <p:attrName>style.visibility</p:attrName>
                                        </p:attrNameLst>
                                      </p:cBhvr>
                                      <p:to>
                                        <p:strVal val="visible"/>
                                      </p:to>
                                    </p:set>
                                    <p:animEffect filter="dissolve" transition="in">
                                      <p:cBhvr>
                                        <p:cTn id="211" dur="1000"/>
                                        <p:tgtEl>
                                          <p:spTgt spid="3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3" grpId="22"/>
      <p:bldP build="whole" bldLvl="1" animBg="1" rev="0" advAuto="0" spid="3768" grpId="37"/>
      <p:bldP build="whole" bldLvl="1" animBg="1" rev="0" advAuto="0" spid="3783" grpId="52"/>
      <p:bldP build="whole" bldLvl="1" animBg="1" rev="0" advAuto="0" spid="3757" grpId="26"/>
      <p:bldP build="whole" bldLvl="1" animBg="1" rev="0" advAuto="0" spid="3772" grpId="41"/>
      <p:bldP build="whole" bldLvl="1" animBg="1" rev="0" advAuto="0" spid="3746" grpId="15"/>
      <p:bldP build="whole" bldLvl="1" animBg="1" rev="0" advAuto="0" spid="3761" grpId="30"/>
      <p:bldP build="whole" bldLvl="1" animBg="1" rev="0" advAuto="0" spid="3776" grpId="45"/>
      <p:bldP build="whole" bldLvl="1" animBg="1" rev="0" advAuto="0" spid="3735" grpId="4"/>
      <p:bldP build="whole" bldLvl="1" animBg="1" rev="0" advAuto="0" spid="3742" grpId="11"/>
      <p:bldP build="whole" bldLvl="1" animBg="1" rev="0" advAuto="0" spid="3750" grpId="19"/>
      <p:bldP build="whole" bldLvl="1" animBg="1" rev="0" advAuto="0" spid="3765" grpId="34"/>
      <p:bldP build="whole" bldLvl="1" animBg="1" rev="0" advAuto="0" spid="3780" grpId="49"/>
      <p:bldP build="whole" bldLvl="1" animBg="1" rev="0" advAuto="0" spid="3754" grpId="23"/>
      <p:bldP build="whole" bldLvl="1" animBg="1" rev="0" advAuto="0" spid="3769" grpId="38"/>
      <p:bldP build="whole" bldLvl="1" animBg="1" rev="0" advAuto="0" spid="3758" grpId="27"/>
      <p:bldP build="whole" bldLvl="1" animBg="1" rev="0" advAuto="0" spid="3773" grpId="42"/>
      <p:bldP build="whole" bldLvl="1" animBg="1" rev="0" advAuto="0" spid="3747" grpId="16"/>
      <p:bldP build="whole" bldLvl="1" animBg="1" rev="0" advAuto="0" spid="3738" grpId="7"/>
      <p:bldP build="whole" bldLvl="1" animBg="1" rev="0" advAuto="0" spid="3762" grpId="31"/>
      <p:bldP build="whole" bldLvl="1" animBg="1" rev="0" advAuto="0" spid="3777" grpId="46"/>
      <p:bldP build="whole" bldLvl="1" animBg="1" rev="0" advAuto="0" spid="3751" grpId="20"/>
      <p:bldP build="whole" bldLvl="1" animBg="1" rev="0" advAuto="0" spid="3732" grpId="1"/>
      <p:bldP build="whole" bldLvl="1" animBg="1" rev="0" advAuto="0" spid="3766" grpId="35"/>
      <p:bldP build="whole" bldLvl="1" animBg="1" rev="0" advAuto="0" spid="3781" grpId="50"/>
      <p:bldP build="whole" bldLvl="1" animBg="1" rev="0" advAuto="0" spid="3755" grpId="24"/>
      <p:bldP build="whole" bldLvl="1" animBg="1" rev="0" advAuto="0" spid="3770" grpId="39"/>
      <p:bldP build="whole" bldLvl="1" animBg="1" rev="0" advAuto="0" spid="3739" grpId="8"/>
      <p:bldP build="whole" bldLvl="1" animBg="1" rev="0" advAuto="0" spid="3744" grpId="13"/>
      <p:bldP build="whole" bldLvl="1" animBg="1" rev="0" advAuto="0" spid="3759" grpId="28"/>
      <p:bldP build="whole" bldLvl="1" animBg="1" rev="0" advAuto="0" spid="3740" grpId="9"/>
      <p:bldP build="whole" bldLvl="1" animBg="1" rev="0" advAuto="0" spid="3736" grpId="5"/>
      <p:bldP build="whole" bldLvl="1" animBg="1" rev="0" advAuto="0" spid="3774" grpId="43"/>
      <p:bldP build="whole" bldLvl="1" animBg="1" rev="0" advAuto="0" spid="3748" grpId="17"/>
      <p:bldP build="whole" bldLvl="1" animBg="1" rev="0" advAuto="0" spid="3763" grpId="32"/>
      <p:bldP build="whole" bldLvl="1" animBg="1" rev="0" advAuto="0" spid="3778" grpId="47"/>
      <p:bldP build="whole" bldLvl="1" animBg="1" rev="0" advAuto="0" spid="3752" grpId="21"/>
      <p:bldP build="whole" bldLvl="1" animBg="1" rev="0" advAuto="0" spid="3767" grpId="36"/>
      <p:bldP build="whole" bldLvl="1" animBg="1" rev="0" advAuto="0" spid="3782" grpId="51"/>
      <p:bldP build="whole" bldLvl="1" animBg="1" rev="0" advAuto="0" spid="3756" grpId="25"/>
      <p:bldP build="whole" bldLvl="1" animBg="1" rev="0" advAuto="0" spid="3771" grpId="40"/>
      <p:bldP build="whole" bldLvl="1" animBg="1" rev="0" advAuto="0" spid="3745" grpId="14"/>
      <p:bldP build="whole" bldLvl="1" animBg="1" rev="0" advAuto="0" spid="3760" grpId="29"/>
      <p:bldP build="whole" bldLvl="1" animBg="1" rev="0" advAuto="0" spid="3743" grpId="12"/>
      <p:bldP build="whole" bldLvl="1" animBg="1" rev="0" advAuto="0" spid="3734" grpId="3"/>
      <p:bldP build="whole" bldLvl="1" animBg="1" rev="0" advAuto="0" spid="3741" grpId="10"/>
      <p:bldP build="whole" bldLvl="1" animBg="1" rev="0" advAuto="0" spid="3749" grpId="18"/>
      <p:bldP build="whole" bldLvl="1" animBg="1" rev="0" advAuto="0" spid="3764" grpId="33"/>
      <p:bldP build="whole" bldLvl="1" animBg="1" rev="0" advAuto="0" spid="3775" grpId="44"/>
      <p:bldP build="whole" bldLvl="1" animBg="1" rev="0" advAuto="0" spid="3779" grpId="48"/>
      <p:bldP build="whole" bldLvl="1" animBg="1" rev="0" advAuto="0" spid="3733" grpId="2"/>
      <p:bldP build="whole" bldLvl="1" animBg="1" rev="0" advAuto="0" spid="3737" grpId="6"/>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8" name="Shape 3188" descr="Rectangle 5"/>
          <p:cNvSpPr/>
          <p:nvPr/>
        </p:nvSpPr>
        <p:spPr>
          <a:xfrm>
            <a:off x="7189788" y="6175375"/>
            <a:ext cx="1954212" cy="536575"/>
          </a:xfrm>
          <a:prstGeom prst="rect">
            <a:avLst/>
          </a:prstGeom>
          <a:solidFill>
            <a:srgbClr val="FFFFFF"/>
          </a:solidFill>
          <a:ln w="12700">
            <a:miter lim="400000"/>
          </a:ln>
        </p:spPr>
        <p:txBody>
          <a:bodyPr lIns="45719" rIns="45719" anchor="ctr"/>
          <a:lstStyle/>
          <a:p>
            <a:pPr algn="ctr">
              <a:spcBef>
                <a:spcPts val="900"/>
              </a:spcBef>
              <a:defRPr sz="2400">
                <a:solidFill>
                  <a:srgbClr val="CC0000"/>
                </a:solidFill>
                <a:latin typeface="Trebuchet MS"/>
                <a:ea typeface="Trebuchet MS"/>
                <a:cs typeface="Trebuchet MS"/>
                <a:sym typeface="Trebuchet MS"/>
              </a:defRPr>
            </a:pPr>
          </a:p>
        </p:txBody>
      </p:sp>
      <p:grpSp>
        <p:nvGrpSpPr>
          <p:cNvPr id="3212" name="Group 3212" descr="Group 18"/>
          <p:cNvGrpSpPr/>
          <p:nvPr/>
        </p:nvGrpSpPr>
        <p:grpSpPr>
          <a:xfrm>
            <a:off x="7264400" y="1417215"/>
            <a:ext cx="7678739" cy="5440786"/>
            <a:chOff x="0" y="0"/>
            <a:chExt cx="7678738" cy="5440784"/>
          </a:xfrm>
        </p:grpSpPr>
        <p:pic>
          <p:nvPicPr>
            <p:cNvPr id="3189" name="image24.png" descr="Picture 2"/>
            <p:cNvPicPr>
              <a:picLocks noChangeAspect="1"/>
            </p:cNvPicPr>
            <p:nvPr/>
          </p:nvPicPr>
          <p:blipFill>
            <a:blip r:embed="rId2">
              <a:extLst/>
            </a:blip>
            <a:stretch>
              <a:fillRect/>
            </a:stretch>
          </p:blipFill>
          <p:spPr>
            <a:xfrm>
              <a:off x="0" y="4858444"/>
              <a:ext cx="1861685" cy="582341"/>
            </a:xfrm>
            <a:prstGeom prst="rect">
              <a:avLst/>
            </a:prstGeom>
            <a:ln w="12700" cap="flat">
              <a:noFill/>
              <a:miter lim="400000"/>
            </a:ln>
            <a:effectLst/>
          </p:spPr>
        </p:pic>
        <p:grpSp>
          <p:nvGrpSpPr>
            <p:cNvPr id="3204" name="Group 3204" descr="Group 7"/>
            <p:cNvGrpSpPr/>
            <p:nvPr/>
          </p:nvGrpSpPr>
          <p:grpSpPr>
            <a:xfrm>
              <a:off x="4392879" y="-1"/>
              <a:ext cx="3285860" cy="2380134"/>
              <a:chOff x="0" y="0"/>
              <a:chExt cx="3285858" cy="2380132"/>
            </a:xfrm>
          </p:grpSpPr>
          <p:pic>
            <p:nvPicPr>
              <p:cNvPr id="3190" name="image25.png" descr="Picture 6"/>
              <p:cNvPicPr>
                <a:picLocks noChangeAspect="1"/>
              </p:cNvPicPr>
              <p:nvPr/>
            </p:nvPicPr>
            <p:blipFill>
              <a:blip r:embed="rId3">
                <a:extLst/>
              </a:blip>
              <a:srcRect l="0" t="0" r="0" b="23342"/>
              <a:stretch>
                <a:fillRect/>
              </a:stretch>
            </p:blipFill>
            <p:spPr>
              <a:xfrm>
                <a:off x="1809300" y="189714"/>
                <a:ext cx="1476559" cy="2190419"/>
              </a:xfrm>
              <a:prstGeom prst="rect">
                <a:avLst/>
              </a:prstGeom>
              <a:ln w="12700" cap="flat">
                <a:noFill/>
                <a:miter lim="400000"/>
              </a:ln>
              <a:effectLst/>
            </p:spPr>
          </p:pic>
          <p:grpSp>
            <p:nvGrpSpPr>
              <p:cNvPr id="3193" name="Group 3193" descr="Cloud 59"/>
              <p:cNvGrpSpPr/>
              <p:nvPr/>
            </p:nvGrpSpPr>
            <p:grpSpPr>
              <a:xfrm>
                <a:off x="2188758" y="391556"/>
                <a:ext cx="162141" cy="189280"/>
                <a:chOff x="0" y="0"/>
                <a:chExt cx="162139" cy="189278"/>
              </a:xfrm>
            </p:grpSpPr>
            <p:sp>
              <p:nvSpPr>
                <p:cNvPr id="3191" name="Shape 3191"/>
                <p:cNvSpPr/>
                <p:nvPr/>
              </p:nvSpPr>
              <p:spPr>
                <a:xfrm>
                  <a:off x="-1" y="0"/>
                  <a:ext cx="162141" cy="189279"/>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sp>
              <p:nvSpPr>
                <p:cNvPr id="3192" name="Shape 3192"/>
                <p:cNvSpPr/>
                <p:nvPr/>
              </p:nvSpPr>
              <p:spPr>
                <a:xfrm>
                  <a:off x="8233" y="9624"/>
                  <a:ext cx="148575" cy="160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grpSp>
          <p:grpSp>
            <p:nvGrpSpPr>
              <p:cNvPr id="3196" name="Group 3196" descr="Cloud 60"/>
              <p:cNvGrpSpPr/>
              <p:nvPr/>
            </p:nvGrpSpPr>
            <p:grpSpPr>
              <a:xfrm>
                <a:off x="1912461" y="158276"/>
                <a:ext cx="246391" cy="214730"/>
                <a:chOff x="0" y="0"/>
                <a:chExt cx="246389" cy="214729"/>
              </a:xfrm>
            </p:grpSpPr>
            <p:sp>
              <p:nvSpPr>
                <p:cNvPr id="3194" name="Shape 3194"/>
                <p:cNvSpPr/>
                <p:nvPr/>
              </p:nvSpPr>
              <p:spPr>
                <a:xfrm>
                  <a:off x="0" y="0"/>
                  <a:ext cx="246390" cy="214730"/>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sp>
              <p:nvSpPr>
                <p:cNvPr id="3195" name="Shape 3195"/>
                <p:cNvSpPr/>
                <p:nvPr/>
              </p:nvSpPr>
              <p:spPr>
                <a:xfrm>
                  <a:off x="12511" y="10918"/>
                  <a:ext cx="225776" cy="1823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grpSp>
          <p:grpSp>
            <p:nvGrpSpPr>
              <p:cNvPr id="3199" name="Group 3199" descr="Cloud 61"/>
              <p:cNvGrpSpPr/>
              <p:nvPr/>
            </p:nvGrpSpPr>
            <p:grpSpPr>
              <a:xfrm>
                <a:off x="1591772" y="265274"/>
                <a:ext cx="262287" cy="411962"/>
                <a:chOff x="0" y="0"/>
                <a:chExt cx="262285" cy="411961"/>
              </a:xfrm>
            </p:grpSpPr>
            <p:sp>
              <p:nvSpPr>
                <p:cNvPr id="3197" name="Shape 3197"/>
                <p:cNvSpPr/>
                <p:nvPr/>
              </p:nvSpPr>
              <p:spPr>
                <a:xfrm>
                  <a:off x="0" y="0"/>
                  <a:ext cx="262286" cy="411962"/>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sp>
              <p:nvSpPr>
                <p:cNvPr id="3198" name="Shape 3198"/>
                <p:cNvSpPr/>
                <p:nvPr/>
              </p:nvSpPr>
              <p:spPr>
                <a:xfrm>
                  <a:off x="13318" y="20947"/>
                  <a:ext cx="240342" cy="349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grpSp>
          <p:grpSp>
            <p:nvGrpSpPr>
              <p:cNvPr id="3203" name="Group 3203" descr="Cloud 62"/>
              <p:cNvGrpSpPr/>
              <p:nvPr/>
            </p:nvGrpSpPr>
            <p:grpSpPr>
              <a:xfrm>
                <a:off x="0" y="-1"/>
                <a:ext cx="1559403" cy="854145"/>
                <a:chOff x="0" y="0"/>
                <a:chExt cx="1559402" cy="854143"/>
              </a:xfrm>
            </p:grpSpPr>
            <p:sp>
              <p:nvSpPr>
                <p:cNvPr id="3200" name="Shape 3200"/>
                <p:cNvSpPr/>
                <p:nvPr/>
              </p:nvSpPr>
              <p:spPr>
                <a:xfrm>
                  <a:off x="-1" y="-1"/>
                  <a:ext cx="1559404" cy="854145"/>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a:solidFill>
                        <a:srgbClr val="000000"/>
                      </a:solidFill>
                      <a:latin typeface="Trebuchet MS"/>
                      <a:ea typeface="Trebuchet MS"/>
                      <a:cs typeface="Trebuchet MS"/>
                      <a:sym typeface="Trebuchet MS"/>
                    </a:defRPr>
                  </a:pPr>
                </a:p>
              </p:txBody>
            </p:sp>
            <p:sp>
              <p:nvSpPr>
                <p:cNvPr id="3201" name="Shape 3201"/>
                <p:cNvSpPr/>
                <p:nvPr/>
              </p:nvSpPr>
              <p:spPr>
                <a:xfrm>
                  <a:off x="79183" y="43432"/>
                  <a:ext cx="1428934" cy="7251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a:solidFill>
                        <a:srgbClr val="000000"/>
                      </a:solidFill>
                      <a:latin typeface="Trebuchet MS"/>
                      <a:ea typeface="Trebuchet MS"/>
                      <a:cs typeface="Trebuchet MS"/>
                      <a:sym typeface="Trebuchet MS"/>
                    </a:defRPr>
                  </a:pPr>
                </a:p>
              </p:txBody>
            </p:sp>
            <p:sp>
              <p:nvSpPr>
                <p:cNvPr id="3202" name="Shape 3202"/>
                <p:cNvSpPr/>
                <p:nvPr/>
              </p:nvSpPr>
              <p:spPr>
                <a:xfrm>
                  <a:off x="213908" y="205616"/>
                  <a:ext cx="1021419"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400"/>
                    </a:spcBef>
                    <a:defRPr sz="2000">
                      <a:solidFill>
                        <a:srgbClr val="CC0000"/>
                      </a:solidFill>
                      <a:latin typeface="Imprint MT Shadow"/>
                      <a:ea typeface="Imprint MT Shadow"/>
                      <a:cs typeface="Imprint MT Shadow"/>
                      <a:sym typeface="Imprint MT Shadow"/>
                    </a:defRPr>
                  </a:lvl1pPr>
                </a:lstStyle>
                <a:p>
                  <a:pPr/>
                  <a:r>
                    <a:t>DREAM</a:t>
                  </a:r>
                </a:p>
              </p:txBody>
            </p:sp>
          </p:grpSp>
        </p:grpSp>
        <p:grpSp>
          <p:nvGrpSpPr>
            <p:cNvPr id="3211" name="Group 3211" descr="Group 12"/>
            <p:cNvGrpSpPr/>
            <p:nvPr/>
          </p:nvGrpSpPr>
          <p:grpSpPr>
            <a:xfrm>
              <a:off x="4465722" y="2557903"/>
              <a:ext cx="2862515" cy="2695113"/>
              <a:chOff x="0" y="0"/>
              <a:chExt cx="2862513" cy="2695112"/>
            </a:xfrm>
          </p:grpSpPr>
          <p:pic>
            <p:nvPicPr>
              <p:cNvPr id="3205" name="image26.png" descr="Picture 63"/>
              <p:cNvPicPr>
                <a:picLocks noChangeAspect="1"/>
              </p:cNvPicPr>
              <p:nvPr/>
            </p:nvPicPr>
            <p:blipFill>
              <a:blip r:embed="rId4">
                <a:extLst/>
              </a:blip>
              <a:srcRect l="24164" t="53715" r="50203" b="0"/>
              <a:stretch>
                <a:fillRect/>
              </a:stretch>
            </p:blipFill>
            <p:spPr>
              <a:xfrm>
                <a:off x="-1" y="925538"/>
                <a:ext cx="618310" cy="1116332"/>
              </a:xfrm>
              <a:prstGeom prst="rect">
                <a:avLst/>
              </a:prstGeom>
              <a:ln w="12700" cap="flat">
                <a:noFill/>
                <a:miter lim="400000"/>
              </a:ln>
              <a:effectLst/>
            </p:spPr>
          </p:pic>
          <p:pic>
            <p:nvPicPr>
              <p:cNvPr id="3206" name="image26.png" descr="Picture 64"/>
              <p:cNvPicPr>
                <a:picLocks noChangeAspect="1"/>
              </p:cNvPicPr>
              <p:nvPr/>
            </p:nvPicPr>
            <p:blipFill>
              <a:blip r:embed="rId4">
                <a:extLst/>
              </a:blip>
              <a:srcRect l="24164" t="53715" r="50203" b="0"/>
              <a:stretch>
                <a:fillRect/>
              </a:stretch>
            </p:blipFill>
            <p:spPr>
              <a:xfrm>
                <a:off x="629127" y="0"/>
                <a:ext cx="618310" cy="1116332"/>
              </a:xfrm>
              <a:prstGeom prst="rect">
                <a:avLst/>
              </a:prstGeom>
              <a:ln w="12700" cap="flat">
                <a:noFill/>
                <a:miter lim="400000"/>
              </a:ln>
              <a:effectLst/>
            </p:spPr>
          </p:pic>
          <p:pic>
            <p:nvPicPr>
              <p:cNvPr id="3207" name="image26.png" descr="Picture 65"/>
              <p:cNvPicPr>
                <a:picLocks noChangeAspect="1"/>
              </p:cNvPicPr>
              <p:nvPr/>
            </p:nvPicPr>
            <p:blipFill>
              <a:blip r:embed="rId4">
                <a:extLst/>
              </a:blip>
              <a:srcRect l="24164" t="53715" r="50203" b="0"/>
              <a:stretch>
                <a:fillRect/>
              </a:stretch>
            </p:blipFill>
            <p:spPr>
              <a:xfrm>
                <a:off x="1678999" y="41758"/>
                <a:ext cx="618309" cy="1116332"/>
              </a:xfrm>
              <a:prstGeom prst="rect">
                <a:avLst/>
              </a:prstGeom>
              <a:ln w="12700" cap="flat">
                <a:noFill/>
                <a:miter lim="400000"/>
              </a:ln>
              <a:effectLst/>
            </p:spPr>
          </p:pic>
          <p:pic>
            <p:nvPicPr>
              <p:cNvPr id="3208" name="image26.png" descr="Picture 66"/>
              <p:cNvPicPr>
                <a:picLocks noChangeAspect="1"/>
              </p:cNvPicPr>
              <p:nvPr/>
            </p:nvPicPr>
            <p:blipFill>
              <a:blip r:embed="rId4">
                <a:extLst/>
              </a:blip>
              <a:srcRect l="24164" t="53715" r="50203" b="0"/>
              <a:stretch>
                <a:fillRect/>
              </a:stretch>
            </p:blipFill>
            <p:spPr>
              <a:xfrm>
                <a:off x="686027" y="1578780"/>
                <a:ext cx="618310" cy="1116333"/>
              </a:xfrm>
              <a:prstGeom prst="rect">
                <a:avLst/>
              </a:prstGeom>
              <a:ln w="12700" cap="flat">
                <a:noFill/>
                <a:miter lim="400000"/>
              </a:ln>
              <a:effectLst/>
            </p:spPr>
          </p:pic>
          <p:pic>
            <p:nvPicPr>
              <p:cNvPr id="3209" name="image26.png" descr="Picture 67"/>
              <p:cNvPicPr>
                <a:picLocks noChangeAspect="1"/>
              </p:cNvPicPr>
              <p:nvPr/>
            </p:nvPicPr>
            <p:blipFill>
              <a:blip r:embed="rId4">
                <a:extLst/>
              </a:blip>
              <a:srcRect l="24164" t="53715" r="50203" b="0"/>
              <a:stretch>
                <a:fillRect/>
              </a:stretch>
            </p:blipFill>
            <p:spPr>
              <a:xfrm>
                <a:off x="2244205" y="753983"/>
                <a:ext cx="618309" cy="1116332"/>
              </a:xfrm>
              <a:prstGeom prst="rect">
                <a:avLst/>
              </a:prstGeom>
              <a:ln w="12700" cap="flat">
                <a:noFill/>
                <a:miter lim="400000"/>
              </a:ln>
              <a:effectLst/>
            </p:spPr>
          </p:pic>
          <p:pic>
            <p:nvPicPr>
              <p:cNvPr id="3210" name="image27.png" descr="Picture 11"/>
              <p:cNvPicPr>
                <a:picLocks noChangeAspect="1"/>
              </p:cNvPicPr>
              <p:nvPr/>
            </p:nvPicPr>
            <p:blipFill>
              <a:blip r:embed="rId5">
                <a:extLst/>
              </a:blip>
              <a:stretch>
                <a:fillRect/>
              </a:stretch>
            </p:blipFill>
            <p:spPr>
              <a:xfrm>
                <a:off x="1661630" y="1568709"/>
                <a:ext cx="615826" cy="1115640"/>
              </a:xfrm>
              <a:prstGeom prst="rect">
                <a:avLst/>
              </a:prstGeom>
              <a:ln w="12700" cap="flat">
                <a:noFill/>
                <a:miter lim="400000"/>
              </a:ln>
              <a:effectLst/>
            </p:spPr>
          </p:pic>
        </p:grpSp>
      </p:grpSp>
      <p:grpSp>
        <p:nvGrpSpPr>
          <p:cNvPr id="3215" name="Group 3215" descr="Cloud 23"/>
          <p:cNvGrpSpPr/>
          <p:nvPr/>
        </p:nvGrpSpPr>
        <p:grpSpPr>
          <a:xfrm>
            <a:off x="899975" y="2459648"/>
            <a:ext cx="162141" cy="189280"/>
            <a:chOff x="0" y="0"/>
            <a:chExt cx="162139" cy="189279"/>
          </a:xfrm>
        </p:grpSpPr>
        <p:sp>
          <p:nvSpPr>
            <p:cNvPr id="3213" name="Shape 3213"/>
            <p:cNvSpPr/>
            <p:nvPr/>
          </p:nvSpPr>
          <p:spPr>
            <a:xfrm>
              <a:off x="-1" y="-1"/>
              <a:ext cx="162141" cy="189281"/>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sp>
          <p:nvSpPr>
            <p:cNvPr id="3214" name="Shape 3214"/>
            <p:cNvSpPr/>
            <p:nvPr/>
          </p:nvSpPr>
          <p:spPr>
            <a:xfrm>
              <a:off x="8233" y="9624"/>
              <a:ext cx="148575" cy="160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grpSp>
      <p:grpSp>
        <p:nvGrpSpPr>
          <p:cNvPr id="3218" name="Group 3218" descr="Cloud 21"/>
          <p:cNvGrpSpPr/>
          <p:nvPr/>
        </p:nvGrpSpPr>
        <p:grpSpPr>
          <a:xfrm>
            <a:off x="1053890" y="2324786"/>
            <a:ext cx="247979" cy="213140"/>
            <a:chOff x="0" y="0"/>
            <a:chExt cx="247978" cy="213138"/>
          </a:xfrm>
        </p:grpSpPr>
        <p:sp>
          <p:nvSpPr>
            <p:cNvPr id="3216" name="Shape 3216"/>
            <p:cNvSpPr/>
            <p:nvPr/>
          </p:nvSpPr>
          <p:spPr>
            <a:xfrm>
              <a:off x="-1" y="0"/>
              <a:ext cx="247980" cy="213139"/>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sp>
          <p:nvSpPr>
            <p:cNvPr id="3217" name="Shape 3217"/>
            <p:cNvSpPr/>
            <p:nvPr/>
          </p:nvSpPr>
          <p:spPr>
            <a:xfrm>
              <a:off x="12591" y="10837"/>
              <a:ext cx="227232" cy="180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grpSp>
      <p:grpSp>
        <p:nvGrpSpPr>
          <p:cNvPr id="3221" name="Group 3221" descr="Cloud 19"/>
          <p:cNvGrpSpPr/>
          <p:nvPr/>
        </p:nvGrpSpPr>
        <p:grpSpPr>
          <a:xfrm>
            <a:off x="1330104" y="2126985"/>
            <a:ext cx="260696" cy="410372"/>
            <a:chOff x="0" y="0"/>
            <a:chExt cx="260695" cy="410370"/>
          </a:xfrm>
        </p:grpSpPr>
        <p:sp>
          <p:nvSpPr>
            <p:cNvPr id="3219" name="Shape 3219"/>
            <p:cNvSpPr/>
            <p:nvPr/>
          </p:nvSpPr>
          <p:spPr>
            <a:xfrm>
              <a:off x="-1" y="-1"/>
              <a:ext cx="260697" cy="410372"/>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sp>
          <p:nvSpPr>
            <p:cNvPr id="3220" name="Shape 3220"/>
            <p:cNvSpPr/>
            <p:nvPr/>
          </p:nvSpPr>
          <p:spPr>
            <a:xfrm>
              <a:off x="13237" y="20867"/>
              <a:ext cx="238885" cy="3484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sz="2400">
                  <a:solidFill>
                    <a:srgbClr val="CC0000"/>
                  </a:solidFill>
                  <a:latin typeface="Trebuchet MS"/>
                  <a:ea typeface="Trebuchet MS"/>
                  <a:cs typeface="Trebuchet MS"/>
                  <a:sym typeface="Trebuchet MS"/>
                </a:defRPr>
              </a:pPr>
            </a:p>
          </p:txBody>
        </p:sp>
      </p:grpSp>
      <p:sp>
        <p:nvSpPr>
          <p:cNvPr id="3222" name="Shape 3222" descr="Slide Number Placeholder 1"/>
          <p:cNvSpPr/>
          <p:nvPr>
            <p:ph type="sldNum" sz="quarter" idx="2"/>
          </p:nvPr>
        </p:nvSpPr>
        <p:spPr>
          <a:xfrm>
            <a:off x="0" y="6635750"/>
            <a:ext cx="157421" cy="21844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23" name="image28.png" descr="Picture 3"/>
          <p:cNvPicPr>
            <a:picLocks noChangeAspect="1"/>
          </p:cNvPicPr>
          <p:nvPr/>
        </p:nvPicPr>
        <p:blipFill>
          <a:blip r:embed="rId6">
            <a:extLst/>
          </a:blip>
          <a:srcRect l="41791" t="0" r="37314" b="0"/>
          <a:stretch>
            <a:fillRect/>
          </a:stretch>
        </p:blipFill>
        <p:spPr>
          <a:xfrm>
            <a:off x="433387" y="2554288"/>
            <a:ext cx="541338" cy="1770062"/>
          </a:xfrm>
          <a:prstGeom prst="rect">
            <a:avLst/>
          </a:prstGeom>
          <a:ln w="12700">
            <a:miter lim="400000"/>
          </a:ln>
        </p:spPr>
      </p:pic>
      <p:pic>
        <p:nvPicPr>
          <p:cNvPr id="3224" name="image26.png" descr="Picture 8"/>
          <p:cNvPicPr>
            <a:picLocks noChangeAspect="1"/>
          </p:cNvPicPr>
          <p:nvPr/>
        </p:nvPicPr>
        <p:blipFill>
          <a:blip r:embed="rId4">
            <a:extLst/>
          </a:blip>
          <a:srcRect l="24164" t="53715" r="50203" b="0"/>
          <a:stretch>
            <a:fillRect/>
          </a:stretch>
        </p:blipFill>
        <p:spPr>
          <a:xfrm>
            <a:off x="5467350" y="1771650"/>
            <a:ext cx="619126" cy="1116013"/>
          </a:xfrm>
          <a:prstGeom prst="rect">
            <a:avLst/>
          </a:prstGeom>
          <a:ln w="12700">
            <a:miter lim="400000"/>
          </a:ln>
        </p:spPr>
      </p:pic>
      <p:pic>
        <p:nvPicPr>
          <p:cNvPr id="3225" name="image26.png" descr="Picture 13"/>
          <p:cNvPicPr>
            <a:picLocks noChangeAspect="1"/>
          </p:cNvPicPr>
          <p:nvPr/>
        </p:nvPicPr>
        <p:blipFill>
          <a:blip r:embed="rId4">
            <a:extLst/>
          </a:blip>
          <a:srcRect l="24164" t="53715" r="50203" b="0"/>
          <a:stretch>
            <a:fillRect/>
          </a:stretch>
        </p:blipFill>
        <p:spPr>
          <a:xfrm>
            <a:off x="5935662" y="2330450"/>
            <a:ext cx="617538" cy="1116013"/>
          </a:xfrm>
          <a:prstGeom prst="rect">
            <a:avLst/>
          </a:prstGeom>
          <a:ln w="12700">
            <a:miter lim="400000"/>
          </a:ln>
        </p:spPr>
      </p:pic>
      <p:pic>
        <p:nvPicPr>
          <p:cNvPr id="3226" name="image26.png" descr="Picture 14"/>
          <p:cNvPicPr>
            <a:picLocks noChangeAspect="1"/>
          </p:cNvPicPr>
          <p:nvPr/>
        </p:nvPicPr>
        <p:blipFill>
          <a:blip r:embed="rId4">
            <a:extLst/>
          </a:blip>
          <a:srcRect l="24164" t="53715" r="50203" b="0"/>
          <a:stretch>
            <a:fillRect/>
          </a:stretch>
        </p:blipFill>
        <p:spPr>
          <a:xfrm>
            <a:off x="6572250" y="1771650"/>
            <a:ext cx="617539" cy="1116013"/>
          </a:xfrm>
          <a:prstGeom prst="rect">
            <a:avLst/>
          </a:prstGeom>
          <a:ln w="12700">
            <a:miter lim="400000"/>
          </a:ln>
        </p:spPr>
      </p:pic>
      <p:pic>
        <p:nvPicPr>
          <p:cNvPr id="3227" name="image26.png" descr="Picture 15"/>
          <p:cNvPicPr>
            <a:picLocks noChangeAspect="1"/>
          </p:cNvPicPr>
          <p:nvPr/>
        </p:nvPicPr>
        <p:blipFill>
          <a:blip r:embed="rId4">
            <a:extLst/>
          </a:blip>
          <a:srcRect l="24164" t="53715" r="50203" b="0"/>
          <a:stretch>
            <a:fillRect/>
          </a:stretch>
        </p:blipFill>
        <p:spPr>
          <a:xfrm>
            <a:off x="7654925" y="1771650"/>
            <a:ext cx="619126" cy="1116013"/>
          </a:xfrm>
          <a:prstGeom prst="rect">
            <a:avLst/>
          </a:prstGeom>
          <a:ln w="12700">
            <a:miter lim="400000"/>
          </a:ln>
        </p:spPr>
      </p:pic>
      <p:pic>
        <p:nvPicPr>
          <p:cNvPr id="3228" name="image26.png" descr="Picture 16"/>
          <p:cNvPicPr>
            <a:picLocks noChangeAspect="1"/>
          </p:cNvPicPr>
          <p:nvPr/>
        </p:nvPicPr>
        <p:blipFill>
          <a:blip r:embed="rId4">
            <a:extLst/>
          </a:blip>
          <a:srcRect l="24164" t="53715" r="50203" b="0"/>
          <a:stretch>
            <a:fillRect/>
          </a:stretch>
        </p:blipFill>
        <p:spPr>
          <a:xfrm>
            <a:off x="7038975" y="2330450"/>
            <a:ext cx="619126" cy="1116013"/>
          </a:xfrm>
          <a:prstGeom prst="rect">
            <a:avLst/>
          </a:prstGeom>
          <a:ln w="12700">
            <a:miter lim="400000"/>
          </a:ln>
        </p:spPr>
      </p:pic>
      <p:pic>
        <p:nvPicPr>
          <p:cNvPr id="3229" name="image26.png" descr="Picture 17"/>
          <p:cNvPicPr>
            <a:picLocks noChangeAspect="1"/>
          </p:cNvPicPr>
          <p:nvPr/>
        </p:nvPicPr>
        <p:blipFill>
          <a:blip r:embed="rId4">
            <a:extLst/>
          </a:blip>
          <a:srcRect l="24164" t="53715" r="50203" b="0"/>
          <a:stretch>
            <a:fillRect/>
          </a:stretch>
        </p:blipFill>
        <p:spPr>
          <a:xfrm>
            <a:off x="8120063" y="2330450"/>
            <a:ext cx="619126" cy="1116013"/>
          </a:xfrm>
          <a:prstGeom prst="rect">
            <a:avLst/>
          </a:prstGeom>
          <a:ln w="12700">
            <a:miter lim="400000"/>
          </a:ln>
        </p:spPr>
      </p:pic>
      <p:pic>
        <p:nvPicPr>
          <p:cNvPr id="3230" name="image26.png" descr="Picture 24"/>
          <p:cNvPicPr>
            <a:picLocks noChangeAspect="1"/>
          </p:cNvPicPr>
          <p:nvPr/>
        </p:nvPicPr>
        <p:blipFill>
          <a:blip r:embed="rId4">
            <a:extLst/>
          </a:blip>
          <a:srcRect l="24164" t="53715" r="50203" b="0"/>
          <a:stretch>
            <a:fillRect/>
          </a:stretch>
        </p:blipFill>
        <p:spPr>
          <a:xfrm>
            <a:off x="5334000" y="3048000"/>
            <a:ext cx="617539" cy="1116014"/>
          </a:xfrm>
          <a:prstGeom prst="rect">
            <a:avLst/>
          </a:prstGeom>
          <a:ln w="12700">
            <a:miter lim="400000"/>
          </a:ln>
        </p:spPr>
      </p:pic>
      <p:pic>
        <p:nvPicPr>
          <p:cNvPr id="3231" name="image26.png" descr="Picture 25"/>
          <p:cNvPicPr>
            <a:picLocks noChangeAspect="1"/>
          </p:cNvPicPr>
          <p:nvPr/>
        </p:nvPicPr>
        <p:blipFill>
          <a:blip r:embed="rId4">
            <a:extLst/>
          </a:blip>
          <a:srcRect l="24164" t="53715" r="50203" b="0"/>
          <a:stretch>
            <a:fillRect/>
          </a:stretch>
        </p:blipFill>
        <p:spPr>
          <a:xfrm>
            <a:off x="5800725" y="3606800"/>
            <a:ext cx="619126" cy="1116014"/>
          </a:xfrm>
          <a:prstGeom prst="rect">
            <a:avLst/>
          </a:prstGeom>
          <a:ln w="12700">
            <a:miter lim="400000"/>
          </a:ln>
        </p:spPr>
      </p:pic>
      <p:pic>
        <p:nvPicPr>
          <p:cNvPr id="3232" name="image26.png" descr="Picture 26"/>
          <p:cNvPicPr>
            <a:picLocks noChangeAspect="1"/>
          </p:cNvPicPr>
          <p:nvPr/>
        </p:nvPicPr>
        <p:blipFill>
          <a:blip r:embed="rId4">
            <a:extLst/>
          </a:blip>
          <a:srcRect l="24164" t="53715" r="50203" b="0"/>
          <a:stretch>
            <a:fillRect/>
          </a:stretch>
        </p:blipFill>
        <p:spPr>
          <a:xfrm>
            <a:off x="6438900" y="3048000"/>
            <a:ext cx="617539" cy="1116014"/>
          </a:xfrm>
          <a:prstGeom prst="rect">
            <a:avLst/>
          </a:prstGeom>
          <a:ln w="12700">
            <a:miter lim="400000"/>
          </a:ln>
        </p:spPr>
      </p:pic>
      <p:pic>
        <p:nvPicPr>
          <p:cNvPr id="3233" name="image26.png" descr="Picture 27"/>
          <p:cNvPicPr>
            <a:picLocks noChangeAspect="1"/>
          </p:cNvPicPr>
          <p:nvPr/>
        </p:nvPicPr>
        <p:blipFill>
          <a:blip r:embed="rId4">
            <a:extLst/>
          </a:blip>
          <a:srcRect l="24164" t="53715" r="50203" b="0"/>
          <a:stretch>
            <a:fillRect/>
          </a:stretch>
        </p:blipFill>
        <p:spPr>
          <a:xfrm>
            <a:off x="7521575" y="3048000"/>
            <a:ext cx="619126" cy="1116014"/>
          </a:xfrm>
          <a:prstGeom prst="rect">
            <a:avLst/>
          </a:prstGeom>
          <a:ln w="12700">
            <a:miter lim="400000"/>
          </a:ln>
        </p:spPr>
      </p:pic>
      <p:pic>
        <p:nvPicPr>
          <p:cNvPr id="3234" name="image26.png" descr="Picture 28"/>
          <p:cNvPicPr>
            <a:picLocks noChangeAspect="1"/>
          </p:cNvPicPr>
          <p:nvPr/>
        </p:nvPicPr>
        <p:blipFill>
          <a:blip r:embed="rId4">
            <a:extLst/>
          </a:blip>
          <a:srcRect l="24164" t="53715" r="50203" b="0"/>
          <a:stretch>
            <a:fillRect/>
          </a:stretch>
        </p:blipFill>
        <p:spPr>
          <a:xfrm>
            <a:off x="6905625" y="3606800"/>
            <a:ext cx="619126" cy="1116014"/>
          </a:xfrm>
          <a:prstGeom prst="rect">
            <a:avLst/>
          </a:prstGeom>
          <a:ln w="12700">
            <a:miter lim="400000"/>
          </a:ln>
        </p:spPr>
      </p:pic>
      <p:pic>
        <p:nvPicPr>
          <p:cNvPr id="3235" name="image26.png" descr="Picture 29"/>
          <p:cNvPicPr>
            <a:picLocks noChangeAspect="1"/>
          </p:cNvPicPr>
          <p:nvPr/>
        </p:nvPicPr>
        <p:blipFill>
          <a:blip r:embed="rId4">
            <a:extLst/>
          </a:blip>
          <a:srcRect l="24164" t="53715" r="50203" b="0"/>
          <a:stretch>
            <a:fillRect/>
          </a:stretch>
        </p:blipFill>
        <p:spPr>
          <a:xfrm>
            <a:off x="7986713" y="3606800"/>
            <a:ext cx="619126" cy="1116014"/>
          </a:xfrm>
          <a:prstGeom prst="rect">
            <a:avLst/>
          </a:prstGeom>
          <a:ln w="12700">
            <a:miter lim="400000"/>
          </a:ln>
        </p:spPr>
      </p:pic>
      <p:pic>
        <p:nvPicPr>
          <p:cNvPr id="3236" name="image26.png" descr="Picture 30"/>
          <p:cNvPicPr>
            <a:picLocks noChangeAspect="1"/>
          </p:cNvPicPr>
          <p:nvPr/>
        </p:nvPicPr>
        <p:blipFill>
          <a:blip r:embed="rId4">
            <a:extLst/>
          </a:blip>
          <a:srcRect l="24164" t="53715" r="50203" b="0"/>
          <a:stretch>
            <a:fillRect/>
          </a:stretch>
        </p:blipFill>
        <p:spPr>
          <a:xfrm>
            <a:off x="5257800" y="4356100"/>
            <a:ext cx="617539" cy="1116014"/>
          </a:xfrm>
          <a:prstGeom prst="rect">
            <a:avLst/>
          </a:prstGeom>
          <a:ln w="12700">
            <a:miter lim="400000"/>
          </a:ln>
        </p:spPr>
      </p:pic>
      <p:pic>
        <p:nvPicPr>
          <p:cNvPr id="3237" name="image26.png" descr="Picture 31"/>
          <p:cNvPicPr>
            <a:picLocks noChangeAspect="1"/>
          </p:cNvPicPr>
          <p:nvPr/>
        </p:nvPicPr>
        <p:blipFill>
          <a:blip r:embed="rId4">
            <a:extLst/>
          </a:blip>
          <a:srcRect l="24164" t="53715" r="50203" b="0"/>
          <a:stretch>
            <a:fillRect/>
          </a:stretch>
        </p:blipFill>
        <p:spPr>
          <a:xfrm>
            <a:off x="5724525" y="4914899"/>
            <a:ext cx="619126" cy="1116014"/>
          </a:xfrm>
          <a:prstGeom prst="rect">
            <a:avLst/>
          </a:prstGeom>
          <a:ln w="12700">
            <a:miter lim="400000"/>
          </a:ln>
        </p:spPr>
      </p:pic>
      <p:pic>
        <p:nvPicPr>
          <p:cNvPr id="3238" name="image26.png" descr="Picture 32"/>
          <p:cNvPicPr>
            <a:picLocks noChangeAspect="1"/>
          </p:cNvPicPr>
          <p:nvPr/>
        </p:nvPicPr>
        <p:blipFill>
          <a:blip r:embed="rId4">
            <a:extLst/>
          </a:blip>
          <a:srcRect l="24164" t="53715" r="50203" b="0"/>
          <a:stretch>
            <a:fillRect/>
          </a:stretch>
        </p:blipFill>
        <p:spPr>
          <a:xfrm>
            <a:off x="6362700" y="4356100"/>
            <a:ext cx="617539" cy="1116014"/>
          </a:xfrm>
          <a:prstGeom prst="rect">
            <a:avLst/>
          </a:prstGeom>
          <a:ln w="12700">
            <a:miter lim="400000"/>
          </a:ln>
        </p:spPr>
      </p:pic>
      <p:pic>
        <p:nvPicPr>
          <p:cNvPr id="3239" name="image26.png" descr="Picture 33"/>
          <p:cNvPicPr>
            <a:picLocks noChangeAspect="1"/>
          </p:cNvPicPr>
          <p:nvPr/>
        </p:nvPicPr>
        <p:blipFill>
          <a:blip r:embed="rId4">
            <a:extLst/>
          </a:blip>
          <a:srcRect l="24164" t="53715" r="50203" b="0"/>
          <a:stretch>
            <a:fillRect/>
          </a:stretch>
        </p:blipFill>
        <p:spPr>
          <a:xfrm>
            <a:off x="7445375" y="4356100"/>
            <a:ext cx="619126" cy="1116014"/>
          </a:xfrm>
          <a:prstGeom prst="rect">
            <a:avLst/>
          </a:prstGeom>
          <a:ln w="12700">
            <a:miter lim="400000"/>
          </a:ln>
        </p:spPr>
      </p:pic>
      <p:pic>
        <p:nvPicPr>
          <p:cNvPr id="3240" name="image26.png" descr="Picture 34"/>
          <p:cNvPicPr>
            <a:picLocks noChangeAspect="1"/>
          </p:cNvPicPr>
          <p:nvPr/>
        </p:nvPicPr>
        <p:blipFill>
          <a:blip r:embed="rId4">
            <a:extLst/>
          </a:blip>
          <a:srcRect l="24164" t="53715" r="50203" b="0"/>
          <a:stretch>
            <a:fillRect/>
          </a:stretch>
        </p:blipFill>
        <p:spPr>
          <a:xfrm>
            <a:off x="6829425" y="4914899"/>
            <a:ext cx="619126" cy="1116014"/>
          </a:xfrm>
          <a:prstGeom prst="rect">
            <a:avLst/>
          </a:prstGeom>
          <a:ln w="12700">
            <a:miter lim="400000"/>
          </a:ln>
        </p:spPr>
      </p:pic>
      <p:pic>
        <p:nvPicPr>
          <p:cNvPr id="3241" name="image26.png" descr="Picture 35"/>
          <p:cNvPicPr>
            <a:picLocks noChangeAspect="1"/>
          </p:cNvPicPr>
          <p:nvPr/>
        </p:nvPicPr>
        <p:blipFill>
          <a:blip r:embed="rId4">
            <a:extLst/>
          </a:blip>
          <a:srcRect l="24164" t="53715" r="50203" b="0"/>
          <a:stretch>
            <a:fillRect/>
          </a:stretch>
        </p:blipFill>
        <p:spPr>
          <a:xfrm>
            <a:off x="7910513" y="4914899"/>
            <a:ext cx="619126" cy="1116014"/>
          </a:xfrm>
          <a:prstGeom prst="rect">
            <a:avLst/>
          </a:prstGeom>
          <a:ln w="12700">
            <a:miter lim="400000"/>
          </a:ln>
        </p:spPr>
      </p:pic>
      <p:pic>
        <p:nvPicPr>
          <p:cNvPr id="3242" name="image26.png" descr="Picture 36"/>
          <p:cNvPicPr>
            <a:picLocks noChangeAspect="1"/>
          </p:cNvPicPr>
          <p:nvPr/>
        </p:nvPicPr>
        <p:blipFill>
          <a:blip r:embed="rId4">
            <a:extLst/>
          </a:blip>
          <a:srcRect l="24164" t="53715" r="50203" b="0"/>
          <a:stretch>
            <a:fillRect/>
          </a:stretch>
        </p:blipFill>
        <p:spPr>
          <a:xfrm>
            <a:off x="4195763" y="3276600"/>
            <a:ext cx="619126" cy="1116014"/>
          </a:xfrm>
          <a:prstGeom prst="rect">
            <a:avLst/>
          </a:prstGeom>
          <a:ln w="12700">
            <a:miter lim="400000"/>
          </a:ln>
        </p:spPr>
      </p:pic>
      <p:pic>
        <p:nvPicPr>
          <p:cNvPr id="3243" name="image26.png" descr="Picture 37"/>
          <p:cNvPicPr>
            <a:picLocks noChangeAspect="1"/>
          </p:cNvPicPr>
          <p:nvPr/>
        </p:nvPicPr>
        <p:blipFill>
          <a:blip r:embed="rId4">
            <a:extLst/>
          </a:blip>
          <a:srcRect l="24164" t="53715" r="50203" b="0"/>
          <a:stretch>
            <a:fillRect/>
          </a:stretch>
        </p:blipFill>
        <p:spPr>
          <a:xfrm>
            <a:off x="6211887" y="5602287"/>
            <a:ext cx="617538" cy="1117601"/>
          </a:xfrm>
          <a:prstGeom prst="rect">
            <a:avLst/>
          </a:prstGeom>
          <a:ln w="12700">
            <a:miter lim="400000"/>
          </a:ln>
        </p:spPr>
      </p:pic>
      <p:pic>
        <p:nvPicPr>
          <p:cNvPr id="3244" name="image26.png" descr="Picture 38"/>
          <p:cNvPicPr>
            <a:picLocks noChangeAspect="1"/>
          </p:cNvPicPr>
          <p:nvPr/>
        </p:nvPicPr>
        <p:blipFill>
          <a:blip r:embed="rId4">
            <a:extLst/>
          </a:blip>
          <a:srcRect l="24164" t="53715" r="50203" b="0"/>
          <a:stretch>
            <a:fillRect/>
          </a:stretch>
        </p:blipFill>
        <p:spPr>
          <a:xfrm>
            <a:off x="4781550" y="2525713"/>
            <a:ext cx="617539" cy="1116013"/>
          </a:xfrm>
          <a:prstGeom prst="rect">
            <a:avLst/>
          </a:prstGeom>
          <a:ln w="12700">
            <a:miter lim="400000"/>
          </a:ln>
        </p:spPr>
      </p:pic>
      <p:pic>
        <p:nvPicPr>
          <p:cNvPr id="3245" name="image26.png" descr="Picture 39"/>
          <p:cNvPicPr>
            <a:picLocks noChangeAspect="1"/>
          </p:cNvPicPr>
          <p:nvPr/>
        </p:nvPicPr>
        <p:blipFill>
          <a:blip r:embed="rId4">
            <a:extLst/>
          </a:blip>
          <a:srcRect l="24164" t="53715" r="50203" b="0"/>
          <a:stretch>
            <a:fillRect/>
          </a:stretch>
        </p:blipFill>
        <p:spPr>
          <a:xfrm>
            <a:off x="4752975" y="3821112"/>
            <a:ext cx="617539" cy="1116013"/>
          </a:xfrm>
          <a:prstGeom prst="rect">
            <a:avLst/>
          </a:prstGeom>
          <a:ln w="12700">
            <a:miter lim="400000"/>
          </a:ln>
        </p:spPr>
      </p:pic>
      <p:pic>
        <p:nvPicPr>
          <p:cNvPr id="3246" name="image26.png" descr="Picture 40"/>
          <p:cNvPicPr>
            <a:picLocks noChangeAspect="1"/>
          </p:cNvPicPr>
          <p:nvPr/>
        </p:nvPicPr>
        <p:blipFill>
          <a:blip r:embed="rId4">
            <a:extLst/>
          </a:blip>
          <a:srcRect l="24164" t="53715" r="50203" b="0"/>
          <a:stretch>
            <a:fillRect/>
          </a:stretch>
        </p:blipFill>
        <p:spPr>
          <a:xfrm>
            <a:off x="5157788" y="5594350"/>
            <a:ext cx="619126" cy="1117600"/>
          </a:xfrm>
          <a:prstGeom prst="rect">
            <a:avLst/>
          </a:prstGeom>
          <a:ln w="12700">
            <a:miter lim="400000"/>
          </a:ln>
        </p:spPr>
      </p:pic>
      <p:pic>
        <p:nvPicPr>
          <p:cNvPr id="3247" name="image26.png" descr="Picture 41"/>
          <p:cNvPicPr>
            <a:picLocks noChangeAspect="1"/>
          </p:cNvPicPr>
          <p:nvPr/>
        </p:nvPicPr>
        <p:blipFill>
          <a:blip r:embed="rId4">
            <a:extLst/>
          </a:blip>
          <a:srcRect l="24164" t="53715" r="50203" b="0"/>
          <a:stretch>
            <a:fillRect/>
          </a:stretch>
        </p:blipFill>
        <p:spPr>
          <a:xfrm>
            <a:off x="4640262" y="5092700"/>
            <a:ext cx="617538" cy="1117600"/>
          </a:xfrm>
          <a:prstGeom prst="rect">
            <a:avLst/>
          </a:prstGeom>
          <a:ln w="12700">
            <a:miter lim="400000"/>
          </a:ln>
        </p:spPr>
      </p:pic>
      <p:pic>
        <p:nvPicPr>
          <p:cNvPr id="3248" name="image26.png" descr="Picture 42"/>
          <p:cNvPicPr>
            <a:picLocks noChangeAspect="1"/>
          </p:cNvPicPr>
          <p:nvPr/>
        </p:nvPicPr>
        <p:blipFill>
          <a:blip r:embed="rId4">
            <a:extLst/>
          </a:blip>
          <a:srcRect l="24164" t="53715" r="50203" b="0"/>
          <a:stretch>
            <a:fillRect/>
          </a:stretch>
        </p:blipFill>
        <p:spPr>
          <a:xfrm>
            <a:off x="3433762" y="3983037"/>
            <a:ext cx="619126" cy="1116013"/>
          </a:xfrm>
          <a:prstGeom prst="rect">
            <a:avLst/>
          </a:prstGeom>
          <a:ln w="12700">
            <a:miter lim="400000"/>
          </a:ln>
        </p:spPr>
      </p:pic>
      <p:pic>
        <p:nvPicPr>
          <p:cNvPr id="3249" name="image26.png" descr="Picture 43"/>
          <p:cNvPicPr>
            <a:picLocks noChangeAspect="1"/>
          </p:cNvPicPr>
          <p:nvPr/>
        </p:nvPicPr>
        <p:blipFill>
          <a:blip r:embed="rId4">
            <a:extLst/>
          </a:blip>
          <a:srcRect l="24164" t="53715" r="50203" b="0"/>
          <a:stretch>
            <a:fillRect/>
          </a:stretch>
        </p:blipFill>
        <p:spPr>
          <a:xfrm>
            <a:off x="4075113" y="4446587"/>
            <a:ext cx="619126" cy="1116013"/>
          </a:xfrm>
          <a:prstGeom prst="rect">
            <a:avLst/>
          </a:prstGeom>
          <a:ln w="12700">
            <a:miter lim="400000"/>
          </a:ln>
        </p:spPr>
      </p:pic>
      <p:pic>
        <p:nvPicPr>
          <p:cNvPr id="3250" name="image26.png" descr="Picture 44"/>
          <p:cNvPicPr>
            <a:picLocks noChangeAspect="1"/>
          </p:cNvPicPr>
          <p:nvPr/>
        </p:nvPicPr>
        <p:blipFill>
          <a:blip r:embed="rId4">
            <a:extLst/>
          </a:blip>
          <a:srcRect l="24164" t="53715" r="50203" b="0"/>
          <a:stretch>
            <a:fillRect/>
          </a:stretch>
        </p:blipFill>
        <p:spPr>
          <a:xfrm>
            <a:off x="4008438" y="5656262"/>
            <a:ext cx="619126" cy="1117601"/>
          </a:xfrm>
          <a:prstGeom prst="rect">
            <a:avLst/>
          </a:prstGeom>
          <a:ln w="12700">
            <a:miter lim="400000"/>
          </a:ln>
        </p:spPr>
      </p:pic>
      <p:pic>
        <p:nvPicPr>
          <p:cNvPr id="3251" name="image26.png" descr="Picture 45"/>
          <p:cNvPicPr>
            <a:picLocks noChangeAspect="1"/>
          </p:cNvPicPr>
          <p:nvPr/>
        </p:nvPicPr>
        <p:blipFill>
          <a:blip r:embed="rId4">
            <a:extLst/>
          </a:blip>
          <a:srcRect l="24164" t="53715" r="50203" b="0"/>
          <a:stretch>
            <a:fillRect/>
          </a:stretch>
        </p:blipFill>
        <p:spPr>
          <a:xfrm>
            <a:off x="3441699" y="5240337"/>
            <a:ext cx="619126" cy="1116013"/>
          </a:xfrm>
          <a:prstGeom prst="rect">
            <a:avLst/>
          </a:prstGeom>
          <a:ln w="12700">
            <a:miter lim="400000"/>
          </a:ln>
        </p:spPr>
      </p:pic>
      <p:pic>
        <p:nvPicPr>
          <p:cNvPr id="3252" name="image26.png" descr="Picture 46"/>
          <p:cNvPicPr>
            <a:picLocks noChangeAspect="1"/>
          </p:cNvPicPr>
          <p:nvPr/>
        </p:nvPicPr>
        <p:blipFill>
          <a:blip r:embed="rId4">
            <a:extLst/>
          </a:blip>
          <a:srcRect l="24164" t="53715" r="50203" b="0"/>
          <a:stretch>
            <a:fillRect/>
          </a:stretch>
        </p:blipFill>
        <p:spPr>
          <a:xfrm>
            <a:off x="4306887" y="1836738"/>
            <a:ext cx="617538" cy="1116013"/>
          </a:xfrm>
          <a:prstGeom prst="rect">
            <a:avLst/>
          </a:prstGeom>
          <a:ln w="12700">
            <a:miter lim="400000"/>
          </a:ln>
        </p:spPr>
      </p:pic>
      <p:pic>
        <p:nvPicPr>
          <p:cNvPr id="3253" name="image26.png" descr="Picture 47"/>
          <p:cNvPicPr>
            <a:picLocks noChangeAspect="1"/>
          </p:cNvPicPr>
          <p:nvPr/>
        </p:nvPicPr>
        <p:blipFill>
          <a:blip r:embed="rId4">
            <a:extLst/>
          </a:blip>
          <a:srcRect l="24164" t="53715" r="50203" b="0"/>
          <a:stretch>
            <a:fillRect/>
          </a:stretch>
        </p:blipFill>
        <p:spPr>
          <a:xfrm>
            <a:off x="3008313" y="3170238"/>
            <a:ext cx="619126" cy="1116013"/>
          </a:xfrm>
          <a:prstGeom prst="rect">
            <a:avLst/>
          </a:prstGeom>
          <a:ln w="12700">
            <a:miter lim="400000"/>
          </a:ln>
        </p:spPr>
      </p:pic>
      <p:pic>
        <p:nvPicPr>
          <p:cNvPr id="3254" name="image26.png" descr="Picture 48"/>
          <p:cNvPicPr>
            <a:picLocks noChangeAspect="1"/>
          </p:cNvPicPr>
          <p:nvPr/>
        </p:nvPicPr>
        <p:blipFill>
          <a:blip r:embed="rId4">
            <a:extLst/>
          </a:blip>
          <a:srcRect l="24164" t="53715" r="50203" b="0"/>
          <a:stretch>
            <a:fillRect/>
          </a:stretch>
        </p:blipFill>
        <p:spPr>
          <a:xfrm>
            <a:off x="2460624" y="4130675"/>
            <a:ext cx="619126" cy="1116014"/>
          </a:xfrm>
          <a:prstGeom prst="rect">
            <a:avLst/>
          </a:prstGeom>
          <a:ln w="12700">
            <a:miter lim="400000"/>
          </a:ln>
        </p:spPr>
      </p:pic>
      <p:pic>
        <p:nvPicPr>
          <p:cNvPr id="3255" name="image26.png" descr="Picture 49"/>
          <p:cNvPicPr>
            <a:picLocks noChangeAspect="1"/>
          </p:cNvPicPr>
          <p:nvPr/>
        </p:nvPicPr>
        <p:blipFill>
          <a:blip r:embed="rId4">
            <a:extLst/>
          </a:blip>
          <a:srcRect l="24164" t="53715" r="50203" b="0"/>
          <a:stretch>
            <a:fillRect/>
          </a:stretch>
        </p:blipFill>
        <p:spPr>
          <a:xfrm>
            <a:off x="2936874" y="4838699"/>
            <a:ext cx="617539" cy="1116014"/>
          </a:xfrm>
          <a:prstGeom prst="rect">
            <a:avLst/>
          </a:prstGeom>
          <a:ln w="12700">
            <a:miter lim="400000"/>
          </a:ln>
        </p:spPr>
      </p:pic>
      <p:pic>
        <p:nvPicPr>
          <p:cNvPr id="3256" name="image26.png" descr="Picture 50"/>
          <p:cNvPicPr>
            <a:picLocks noChangeAspect="1"/>
          </p:cNvPicPr>
          <p:nvPr/>
        </p:nvPicPr>
        <p:blipFill>
          <a:blip r:embed="rId4">
            <a:extLst/>
          </a:blip>
          <a:srcRect l="24164" t="53715" r="50203" b="0"/>
          <a:stretch>
            <a:fillRect/>
          </a:stretch>
        </p:blipFill>
        <p:spPr>
          <a:xfrm>
            <a:off x="2571749" y="5753099"/>
            <a:ext cx="617539" cy="1116014"/>
          </a:xfrm>
          <a:prstGeom prst="rect">
            <a:avLst/>
          </a:prstGeom>
          <a:ln w="12700">
            <a:miter lim="400000"/>
          </a:ln>
        </p:spPr>
      </p:pic>
      <p:pic>
        <p:nvPicPr>
          <p:cNvPr id="3257" name="image26.png" descr="Picture 51"/>
          <p:cNvPicPr>
            <a:picLocks noChangeAspect="1"/>
          </p:cNvPicPr>
          <p:nvPr/>
        </p:nvPicPr>
        <p:blipFill>
          <a:blip r:embed="rId4">
            <a:extLst/>
          </a:blip>
          <a:srcRect l="24164" t="53715" r="50203" b="0"/>
          <a:stretch>
            <a:fillRect/>
          </a:stretch>
        </p:blipFill>
        <p:spPr>
          <a:xfrm>
            <a:off x="3698874" y="2611438"/>
            <a:ext cx="619126" cy="1116013"/>
          </a:xfrm>
          <a:prstGeom prst="rect">
            <a:avLst/>
          </a:prstGeom>
          <a:ln w="12700">
            <a:miter lim="400000"/>
          </a:ln>
        </p:spPr>
      </p:pic>
      <p:pic>
        <p:nvPicPr>
          <p:cNvPr id="3258" name="image26.png" descr="Picture 52"/>
          <p:cNvPicPr>
            <a:picLocks noChangeAspect="1"/>
          </p:cNvPicPr>
          <p:nvPr/>
        </p:nvPicPr>
        <p:blipFill>
          <a:blip r:embed="rId4">
            <a:extLst/>
          </a:blip>
          <a:srcRect l="24164" t="53715" r="50203" b="0"/>
          <a:stretch>
            <a:fillRect/>
          </a:stretch>
        </p:blipFill>
        <p:spPr>
          <a:xfrm>
            <a:off x="8277225" y="1163637"/>
            <a:ext cx="619126" cy="1117601"/>
          </a:xfrm>
          <a:prstGeom prst="rect">
            <a:avLst/>
          </a:prstGeom>
          <a:ln w="12700">
            <a:miter lim="400000"/>
          </a:ln>
        </p:spPr>
      </p:pic>
      <p:pic>
        <p:nvPicPr>
          <p:cNvPr id="3259" name="image26.png" descr="Picture 53"/>
          <p:cNvPicPr>
            <a:picLocks noChangeAspect="1"/>
          </p:cNvPicPr>
          <p:nvPr/>
        </p:nvPicPr>
        <p:blipFill>
          <a:blip r:embed="rId4">
            <a:extLst/>
          </a:blip>
          <a:srcRect l="24164" t="53715" r="50203" b="0"/>
          <a:stretch>
            <a:fillRect/>
          </a:stretch>
        </p:blipFill>
        <p:spPr>
          <a:xfrm>
            <a:off x="7142163" y="1125537"/>
            <a:ext cx="617538" cy="1116013"/>
          </a:xfrm>
          <a:prstGeom prst="rect">
            <a:avLst/>
          </a:prstGeom>
          <a:ln w="12700">
            <a:miter lim="400000"/>
          </a:ln>
        </p:spPr>
      </p:pic>
      <p:pic>
        <p:nvPicPr>
          <p:cNvPr id="3260" name="image26.png" descr="Picture 54"/>
          <p:cNvPicPr>
            <a:picLocks noChangeAspect="1"/>
          </p:cNvPicPr>
          <p:nvPr/>
        </p:nvPicPr>
        <p:blipFill>
          <a:blip r:embed="rId4">
            <a:extLst/>
          </a:blip>
          <a:srcRect l="24164" t="53715" r="50203" b="0"/>
          <a:stretch>
            <a:fillRect/>
          </a:stretch>
        </p:blipFill>
        <p:spPr>
          <a:xfrm>
            <a:off x="6030912" y="1147762"/>
            <a:ext cx="617538" cy="1116013"/>
          </a:xfrm>
          <a:prstGeom prst="rect">
            <a:avLst/>
          </a:prstGeom>
          <a:ln w="12700">
            <a:miter lim="400000"/>
          </a:ln>
        </p:spPr>
      </p:pic>
      <p:pic>
        <p:nvPicPr>
          <p:cNvPr id="3261" name="image26.png" descr="Picture 55"/>
          <p:cNvPicPr>
            <a:picLocks noChangeAspect="1"/>
          </p:cNvPicPr>
          <p:nvPr/>
        </p:nvPicPr>
        <p:blipFill>
          <a:blip r:embed="rId4">
            <a:extLst/>
          </a:blip>
          <a:srcRect l="24164" t="53715" r="50203" b="0"/>
          <a:stretch>
            <a:fillRect/>
          </a:stretch>
        </p:blipFill>
        <p:spPr>
          <a:xfrm>
            <a:off x="4914900" y="1230312"/>
            <a:ext cx="617539" cy="1116013"/>
          </a:xfrm>
          <a:prstGeom prst="rect">
            <a:avLst/>
          </a:prstGeom>
          <a:ln w="12700">
            <a:miter lim="400000"/>
          </a:ln>
        </p:spPr>
      </p:pic>
      <p:pic>
        <p:nvPicPr>
          <p:cNvPr id="3262" name="image26.png" descr="Picture 56"/>
          <p:cNvPicPr>
            <a:picLocks noChangeAspect="1"/>
          </p:cNvPicPr>
          <p:nvPr/>
        </p:nvPicPr>
        <p:blipFill>
          <a:blip r:embed="rId4">
            <a:extLst/>
          </a:blip>
          <a:srcRect l="24164" t="53715" r="50203" b="0"/>
          <a:stretch>
            <a:fillRect/>
          </a:stretch>
        </p:blipFill>
        <p:spPr>
          <a:xfrm>
            <a:off x="1425574" y="5770562"/>
            <a:ext cx="619126" cy="1117601"/>
          </a:xfrm>
          <a:prstGeom prst="rect">
            <a:avLst/>
          </a:prstGeom>
          <a:ln w="12700">
            <a:miter lim="400000"/>
          </a:ln>
        </p:spPr>
      </p:pic>
      <p:pic>
        <p:nvPicPr>
          <p:cNvPr id="3263" name="image26.png" descr="Picture 57"/>
          <p:cNvPicPr>
            <a:picLocks noChangeAspect="1"/>
          </p:cNvPicPr>
          <p:nvPr/>
        </p:nvPicPr>
        <p:blipFill>
          <a:blip r:embed="rId4">
            <a:extLst/>
          </a:blip>
          <a:srcRect l="24164" t="53715" r="50203" b="0"/>
          <a:stretch>
            <a:fillRect/>
          </a:stretch>
        </p:blipFill>
        <p:spPr>
          <a:xfrm>
            <a:off x="2001838" y="5072062"/>
            <a:ext cx="617538" cy="1116013"/>
          </a:xfrm>
          <a:prstGeom prst="rect">
            <a:avLst/>
          </a:prstGeom>
          <a:ln w="12700">
            <a:miter lim="400000"/>
          </a:ln>
        </p:spPr>
      </p:pic>
      <p:grpSp>
        <p:nvGrpSpPr>
          <p:cNvPr id="3267" name="Group 3267" descr="Cloud 58"/>
          <p:cNvGrpSpPr/>
          <p:nvPr/>
        </p:nvGrpSpPr>
        <p:grpSpPr>
          <a:xfrm>
            <a:off x="1632218" y="1609302"/>
            <a:ext cx="1557815" cy="854146"/>
            <a:chOff x="0" y="0"/>
            <a:chExt cx="1557813" cy="854144"/>
          </a:xfrm>
        </p:grpSpPr>
        <p:sp>
          <p:nvSpPr>
            <p:cNvPr id="3264" name="Shape 3264"/>
            <p:cNvSpPr/>
            <p:nvPr/>
          </p:nvSpPr>
          <p:spPr>
            <a:xfrm>
              <a:off x="-1" y="-1"/>
              <a:ext cx="1557815" cy="854146"/>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a:solidFill>
                    <a:srgbClr val="000000"/>
                  </a:solidFill>
                  <a:latin typeface="Trebuchet MS"/>
                  <a:ea typeface="Trebuchet MS"/>
                  <a:cs typeface="Trebuchet MS"/>
                  <a:sym typeface="Trebuchet MS"/>
                </a:defRPr>
              </a:pPr>
            </a:p>
          </p:txBody>
        </p:sp>
        <p:sp>
          <p:nvSpPr>
            <p:cNvPr id="3265" name="Shape 3265"/>
            <p:cNvSpPr/>
            <p:nvPr/>
          </p:nvSpPr>
          <p:spPr>
            <a:xfrm>
              <a:off x="79102" y="43432"/>
              <a:ext cx="1427478" cy="725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rgbClr val="000000"/>
              </a:solidFill>
              <a:prstDash val="solid"/>
              <a:round/>
            </a:ln>
            <a:effectLst/>
          </p:spPr>
          <p:txBody>
            <a:bodyPr wrap="square" lIns="45719" tIns="45719" rIns="45719" bIns="45719" numCol="1" anchor="ctr">
              <a:noAutofit/>
            </a:bodyPr>
            <a:lstStyle/>
            <a:p>
              <a:pPr algn="ctr">
                <a:spcBef>
                  <a:spcPts val="400"/>
                </a:spcBef>
                <a:defRPr>
                  <a:solidFill>
                    <a:srgbClr val="000000"/>
                  </a:solidFill>
                  <a:latin typeface="Trebuchet MS"/>
                  <a:ea typeface="Trebuchet MS"/>
                  <a:cs typeface="Trebuchet MS"/>
                  <a:sym typeface="Trebuchet MS"/>
                </a:defRPr>
              </a:pPr>
            </a:p>
          </p:txBody>
        </p:sp>
        <p:sp>
          <p:nvSpPr>
            <p:cNvPr id="3266" name="Shape 3266"/>
            <p:cNvSpPr/>
            <p:nvPr/>
          </p:nvSpPr>
          <p:spPr>
            <a:xfrm>
              <a:off x="213169" y="205617"/>
              <a:ext cx="1021419"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spcBef>
                  <a:spcPts val="400"/>
                </a:spcBef>
                <a:defRPr sz="2000">
                  <a:solidFill>
                    <a:srgbClr val="CC0000"/>
                  </a:solidFill>
                  <a:latin typeface="Imprint MT Shadow"/>
                  <a:ea typeface="Imprint MT Shadow"/>
                  <a:cs typeface="Imprint MT Shadow"/>
                  <a:sym typeface="Imprint MT Shadow"/>
                </a:defRPr>
              </a:lvl1pPr>
            </a:lstStyle>
            <a:p>
              <a:pPr/>
              <a:r>
                <a:t>DREAM</a:t>
              </a:r>
            </a:p>
          </p:txBody>
        </p:sp>
      </p:grpSp>
      <p:sp>
        <p:nvSpPr>
          <p:cNvPr id="3268" name="Shape 3268" descr="TextBox 4"/>
          <p:cNvSpPr/>
          <p:nvPr/>
        </p:nvSpPr>
        <p:spPr>
          <a:xfrm>
            <a:off x="1957046" y="1976010"/>
            <a:ext cx="4419601"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FF0000"/>
                </a:solidFill>
                <a:latin typeface="Trebuchet MS"/>
                <a:ea typeface="Trebuchet MS"/>
                <a:cs typeface="Trebuchet MS"/>
                <a:sym typeface="Trebuchet MS"/>
              </a:defRPr>
            </a:pPr>
            <a:r>
              <a:t>“Make no small plans, for they have no power to stir the souls of men.” </a:t>
            </a:r>
            <a:endParaRPr sz="4000">
              <a:solidFill>
                <a:srgbClr val="000000"/>
              </a:solidFill>
              <a:latin typeface="Arial"/>
              <a:ea typeface="Arial"/>
              <a:cs typeface="Arial"/>
              <a:sym typeface="Arial"/>
            </a:endParaRPr>
          </a:p>
          <a:p>
            <a:pPr algn="ctr">
              <a:defRPr b="1" sz="2400">
                <a:solidFill>
                  <a:srgbClr val="FF0000"/>
                </a:solidFill>
                <a:latin typeface="Trebuchet MS"/>
                <a:ea typeface="Trebuchet MS"/>
                <a:cs typeface="Trebuchet MS"/>
                <a:sym typeface="Trebuchet MS"/>
              </a:defRPr>
            </a:pPr>
            <a:r>
              <a:t>– Victor Hugo</a:t>
            </a:r>
          </a:p>
        </p:txBody>
      </p:sp>
      <p:sp>
        <p:nvSpPr>
          <p:cNvPr id="3269" name="Shape 3269" descr="Rectangle 68"/>
          <p:cNvSpPr/>
          <p:nvPr/>
        </p:nvSpPr>
        <p:spPr>
          <a:xfrm>
            <a:off x="0" y="-187677"/>
            <a:ext cx="9144000" cy="1386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4400">
                <a:ln w="9525">
                  <a:solidFill>
                    <a:srgbClr val="DFDFDF"/>
                  </a:solidFill>
                </a:ln>
                <a:solidFill>
                  <a:srgbClr val="FFFFFF"/>
                </a:solidFill>
                <a:effectLst>
                  <a:outerShdw sx="100000" sy="100000" kx="0" ky="0" algn="b" rotWithShape="0" blurRad="38100" dist="0" dir="0">
                    <a:srgbClr val="000000">
                      <a:alpha val="25000"/>
                    </a:srgbClr>
                  </a:outerShdw>
                </a:effectLst>
              </a:defRPr>
            </a:lvl1pPr>
          </a:lstStyle>
          <a:p>
            <a:pPr/>
            <a:r>
              <a:t>BUILDING YOUR PRIMERICA BUSINESS!</a:t>
            </a:r>
          </a:p>
        </p:txBody>
      </p:sp>
      <p:sp>
        <p:nvSpPr>
          <p:cNvPr id="3270" name="Shape 3270" descr="TextBox 65"/>
          <p:cNvSpPr/>
          <p:nvPr/>
        </p:nvSpPr>
        <p:spPr>
          <a:xfrm>
            <a:off x="2104911" y="4574444"/>
            <a:ext cx="4419601"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400">
                <a:solidFill>
                  <a:srgbClr val="FF0000"/>
                </a:solidFill>
                <a:latin typeface="Trebuchet MS"/>
                <a:ea typeface="Trebuchet MS"/>
                <a:cs typeface="Trebuchet MS"/>
                <a:sym typeface="Trebuchet MS"/>
              </a:defRPr>
            </a:lvl1pPr>
          </a:lstStyle>
          <a:p>
            <a:pPr/>
            <a:r>
              <a:t>“Where there is no vision, the people perish.” – Proverbs 29:18 </a:t>
            </a:r>
          </a:p>
        </p:txBody>
      </p:sp>
      <p:sp>
        <p:nvSpPr>
          <p:cNvPr id="3271" name="Shape 3271" descr="TextBox 66"/>
          <p:cNvSpPr/>
          <p:nvPr/>
        </p:nvSpPr>
        <p:spPr>
          <a:xfrm>
            <a:off x="200196" y="2812474"/>
            <a:ext cx="4419601" cy="186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FF0000"/>
                </a:solidFill>
                <a:latin typeface="Trebuchet MS"/>
                <a:ea typeface="Trebuchet MS"/>
                <a:cs typeface="Trebuchet MS"/>
                <a:sym typeface="Trebuchet MS"/>
              </a:defRPr>
            </a:pPr>
            <a:r>
              <a:t>“If you don’t build your own dream, someone else will hire you to help them build theirs.” </a:t>
            </a:r>
            <a:endParaRPr sz="4000">
              <a:solidFill>
                <a:srgbClr val="000000"/>
              </a:solidFill>
              <a:latin typeface="Arial"/>
              <a:ea typeface="Arial"/>
              <a:cs typeface="Arial"/>
              <a:sym typeface="Arial"/>
            </a:endParaRPr>
          </a:p>
          <a:p>
            <a:pPr algn="ctr">
              <a:defRPr b="1" sz="2400">
                <a:solidFill>
                  <a:srgbClr val="FF0000"/>
                </a:solidFill>
                <a:latin typeface="Trebuchet MS"/>
                <a:ea typeface="Trebuchet MS"/>
                <a:cs typeface="Trebuchet MS"/>
                <a:sym typeface="Trebuchet MS"/>
              </a:defRPr>
            </a:pPr>
            <a:r>
              <a:t>–Tony Gaskins Jr</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223"/>
                                        </p:tgtEl>
                                        <p:attrNameLst>
                                          <p:attrName>style.visibility</p:attrName>
                                        </p:attrNameLst>
                                      </p:cBhvr>
                                      <p:to>
                                        <p:strVal val="visible"/>
                                      </p:to>
                                    </p:set>
                                    <p:anim calcmode="lin" valueType="num">
                                      <p:cBhvr>
                                        <p:cTn id="7" dur="500" fill="hold"/>
                                        <p:tgtEl>
                                          <p:spTgt spid="3223"/>
                                        </p:tgtEl>
                                        <p:attrNameLst>
                                          <p:attrName>ppt_x</p:attrName>
                                        </p:attrNameLst>
                                      </p:cBhvr>
                                      <p:tavLst>
                                        <p:tav tm="0">
                                          <p:val>
                                            <p:strVal val="0-#ppt_w/2"/>
                                          </p:val>
                                        </p:tav>
                                        <p:tav tm="100000">
                                          <p:val>
                                            <p:strVal val="#ppt_x"/>
                                          </p:val>
                                        </p:tav>
                                      </p:tavLst>
                                    </p:anim>
                                    <p:anim calcmode="lin" valueType="num">
                                      <p:cBhvr>
                                        <p:cTn id="8" dur="500" fill="hold"/>
                                        <p:tgtEl>
                                          <p:spTgt spid="32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3215"/>
                                        </p:tgtEl>
                                        <p:attrNameLst>
                                          <p:attrName>style.visibility</p:attrName>
                                        </p:attrNameLst>
                                      </p:cBhvr>
                                      <p:to>
                                        <p:strVal val="visible"/>
                                      </p:to>
                                    </p:set>
                                    <p:anim calcmode="lin" valueType="num">
                                      <p:cBhvr>
                                        <p:cTn id="13" dur="500" fill="hold"/>
                                        <p:tgtEl>
                                          <p:spTgt spid="3215"/>
                                        </p:tgtEl>
                                        <p:attrNameLst>
                                          <p:attrName>ppt_w</p:attrName>
                                        </p:attrNameLst>
                                      </p:cBhvr>
                                      <p:tavLst>
                                        <p:tav tm="0">
                                          <p:val>
                                            <p:fltVal val="0"/>
                                          </p:val>
                                        </p:tav>
                                        <p:tav tm="100000">
                                          <p:val>
                                            <p:strVal val="#ppt_w"/>
                                          </p:val>
                                        </p:tav>
                                      </p:tavLst>
                                    </p:anim>
                                    <p:anim calcmode="lin" valueType="num">
                                      <p:cBhvr>
                                        <p:cTn id="14" dur="500" fill="hold"/>
                                        <p:tgtEl>
                                          <p:spTgt spid="321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Class="entr" nodeType="afterEffect" presetSubtype="16" presetID="23" grpId="3" fill="hold">
                                  <p:stCondLst>
                                    <p:cond delay="250"/>
                                  </p:stCondLst>
                                  <p:iterate type="el" backwards="0">
                                    <p:tmAbs val="0"/>
                                  </p:iterate>
                                  <p:childTnLst>
                                    <p:set>
                                      <p:cBhvr>
                                        <p:cTn id="17" fill="hold"/>
                                        <p:tgtEl>
                                          <p:spTgt spid="3218"/>
                                        </p:tgtEl>
                                        <p:attrNameLst>
                                          <p:attrName>style.visibility</p:attrName>
                                        </p:attrNameLst>
                                      </p:cBhvr>
                                      <p:to>
                                        <p:strVal val="visible"/>
                                      </p:to>
                                    </p:set>
                                    <p:anim calcmode="lin" valueType="num">
                                      <p:cBhvr>
                                        <p:cTn id="18" dur="500" fill="hold"/>
                                        <p:tgtEl>
                                          <p:spTgt spid="3218"/>
                                        </p:tgtEl>
                                        <p:attrNameLst>
                                          <p:attrName>ppt_w</p:attrName>
                                        </p:attrNameLst>
                                      </p:cBhvr>
                                      <p:tavLst>
                                        <p:tav tm="0">
                                          <p:val>
                                            <p:fltVal val="0"/>
                                          </p:val>
                                        </p:tav>
                                        <p:tav tm="100000">
                                          <p:val>
                                            <p:strVal val="#ppt_w"/>
                                          </p:val>
                                        </p:tav>
                                      </p:tavLst>
                                    </p:anim>
                                    <p:anim calcmode="lin" valueType="num">
                                      <p:cBhvr>
                                        <p:cTn id="19" dur="500" fill="hold"/>
                                        <p:tgtEl>
                                          <p:spTgt spid="3218"/>
                                        </p:tgtEl>
                                        <p:attrNameLst>
                                          <p:attrName>ppt_h</p:attrName>
                                        </p:attrNameLst>
                                      </p:cBhvr>
                                      <p:tavLst>
                                        <p:tav tm="0">
                                          <p:val>
                                            <p:fltVal val="0"/>
                                          </p:val>
                                        </p:tav>
                                        <p:tav tm="100000">
                                          <p:val>
                                            <p:strVal val="#ppt_h"/>
                                          </p:val>
                                        </p:tav>
                                      </p:tavLst>
                                    </p:anim>
                                  </p:childTnLst>
                                </p:cTn>
                              </p:par>
                            </p:childTnLst>
                          </p:cTn>
                        </p:par>
                        <p:par>
                          <p:cTn id="20" fill="hold">
                            <p:stCondLst>
                              <p:cond delay="1250"/>
                            </p:stCondLst>
                            <p:childTnLst>
                              <p:par>
                                <p:cTn id="21" presetClass="entr" nodeType="afterEffect" presetSubtype="16" presetID="23" grpId="4" fill="hold">
                                  <p:stCondLst>
                                    <p:cond delay="500"/>
                                  </p:stCondLst>
                                  <p:iterate type="el" backwards="0">
                                    <p:tmAbs val="0"/>
                                  </p:iterate>
                                  <p:childTnLst>
                                    <p:set>
                                      <p:cBhvr>
                                        <p:cTn id="22" fill="hold"/>
                                        <p:tgtEl>
                                          <p:spTgt spid="3221"/>
                                        </p:tgtEl>
                                        <p:attrNameLst>
                                          <p:attrName>style.visibility</p:attrName>
                                        </p:attrNameLst>
                                      </p:cBhvr>
                                      <p:to>
                                        <p:strVal val="visible"/>
                                      </p:to>
                                    </p:set>
                                    <p:anim calcmode="lin" valueType="num">
                                      <p:cBhvr>
                                        <p:cTn id="23" dur="500" fill="hold"/>
                                        <p:tgtEl>
                                          <p:spTgt spid="3221"/>
                                        </p:tgtEl>
                                        <p:attrNameLst>
                                          <p:attrName>ppt_w</p:attrName>
                                        </p:attrNameLst>
                                      </p:cBhvr>
                                      <p:tavLst>
                                        <p:tav tm="0">
                                          <p:val>
                                            <p:fltVal val="0"/>
                                          </p:val>
                                        </p:tav>
                                        <p:tav tm="100000">
                                          <p:val>
                                            <p:strVal val="#ppt_w"/>
                                          </p:val>
                                        </p:tav>
                                      </p:tavLst>
                                    </p:anim>
                                    <p:anim calcmode="lin" valueType="num">
                                      <p:cBhvr>
                                        <p:cTn id="24" dur="500" fill="hold"/>
                                        <p:tgtEl>
                                          <p:spTgt spid="3221"/>
                                        </p:tgtEl>
                                        <p:attrNameLst>
                                          <p:attrName>ppt_h</p:attrName>
                                        </p:attrNameLst>
                                      </p:cBhvr>
                                      <p:tavLst>
                                        <p:tav tm="0">
                                          <p:val>
                                            <p:fltVal val="0"/>
                                          </p:val>
                                        </p:tav>
                                        <p:tav tm="100000">
                                          <p:val>
                                            <p:strVal val="#ppt_h"/>
                                          </p:val>
                                        </p:tav>
                                      </p:tavLst>
                                    </p:anim>
                                  </p:childTnLst>
                                </p:cTn>
                              </p:par>
                            </p:childTnLst>
                          </p:cTn>
                        </p:par>
                        <p:par>
                          <p:cTn id="25" fill="hold">
                            <p:stCondLst>
                              <p:cond delay="2250"/>
                            </p:stCondLst>
                            <p:childTnLst>
                              <p:par>
                                <p:cTn id="26" presetClass="entr" nodeType="afterEffect" presetSubtype="16" presetID="23" grpId="5" fill="hold">
                                  <p:stCondLst>
                                    <p:cond delay="750"/>
                                  </p:stCondLst>
                                  <p:iterate type="el" backwards="0">
                                    <p:tmAbs val="0"/>
                                  </p:iterate>
                                  <p:childTnLst>
                                    <p:set>
                                      <p:cBhvr>
                                        <p:cTn id="27" fill="hold"/>
                                        <p:tgtEl>
                                          <p:spTgt spid="3267"/>
                                        </p:tgtEl>
                                        <p:attrNameLst>
                                          <p:attrName>style.visibility</p:attrName>
                                        </p:attrNameLst>
                                      </p:cBhvr>
                                      <p:to>
                                        <p:strVal val="visible"/>
                                      </p:to>
                                    </p:set>
                                    <p:anim calcmode="lin" valueType="num">
                                      <p:cBhvr>
                                        <p:cTn id="28" dur="500" fill="hold"/>
                                        <p:tgtEl>
                                          <p:spTgt spid="3267"/>
                                        </p:tgtEl>
                                        <p:attrNameLst>
                                          <p:attrName>ppt_w</p:attrName>
                                        </p:attrNameLst>
                                      </p:cBhvr>
                                      <p:tavLst>
                                        <p:tav tm="0">
                                          <p:val>
                                            <p:fltVal val="0"/>
                                          </p:val>
                                        </p:tav>
                                        <p:tav tm="100000">
                                          <p:val>
                                            <p:strVal val="#ppt_w"/>
                                          </p:val>
                                        </p:tav>
                                      </p:tavLst>
                                    </p:anim>
                                    <p:anim calcmode="lin" valueType="num">
                                      <p:cBhvr>
                                        <p:cTn id="29" dur="500" fill="hold"/>
                                        <p:tgtEl>
                                          <p:spTgt spid="326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6" fill="hold">
                                  <p:stCondLst>
                                    <p:cond delay="0"/>
                                  </p:stCondLst>
                                  <p:iterate type="el" backwards="0">
                                    <p:tmAbs val="0"/>
                                  </p:iterate>
                                  <p:childTnLst>
                                    <p:set>
                                      <p:cBhvr>
                                        <p:cTn id="33" fill="hold"/>
                                        <p:tgtEl>
                                          <p:spTgt spid="3225"/>
                                        </p:tgtEl>
                                        <p:attrNameLst>
                                          <p:attrName>style.visibility</p:attrName>
                                        </p:attrNameLst>
                                      </p:cBhvr>
                                      <p:to>
                                        <p:strVal val="visible"/>
                                      </p:to>
                                    </p:set>
                                    <p:animEffect filter="dissolve" transition="in">
                                      <p:cBhvr>
                                        <p:cTn id="34" dur="199"/>
                                        <p:tgtEl>
                                          <p:spTgt spid="3225"/>
                                        </p:tgtEl>
                                      </p:cBhvr>
                                    </p:animEffect>
                                  </p:childTnLst>
                                </p:cTn>
                              </p:par>
                            </p:childTnLst>
                          </p:cTn>
                        </p:par>
                        <p:par>
                          <p:cTn id="35" fill="hold">
                            <p:stCondLst>
                              <p:cond delay="199"/>
                            </p:stCondLst>
                            <p:childTnLst>
                              <p:par>
                                <p:cTn id="36" presetClass="entr" nodeType="afterEffect" presetID="9" grpId="7" fill="hold">
                                  <p:stCondLst>
                                    <p:cond delay="250"/>
                                  </p:stCondLst>
                                  <p:iterate type="el" backwards="0">
                                    <p:tmAbs val="0"/>
                                  </p:iterate>
                                  <p:childTnLst>
                                    <p:set>
                                      <p:cBhvr>
                                        <p:cTn id="37" fill="hold"/>
                                        <p:tgtEl>
                                          <p:spTgt spid="3227"/>
                                        </p:tgtEl>
                                        <p:attrNameLst>
                                          <p:attrName>style.visibility</p:attrName>
                                        </p:attrNameLst>
                                      </p:cBhvr>
                                      <p:to>
                                        <p:strVal val="visible"/>
                                      </p:to>
                                    </p:set>
                                    <p:animEffect filter="dissolve" transition="in">
                                      <p:cBhvr>
                                        <p:cTn id="38" dur="199"/>
                                        <p:tgtEl>
                                          <p:spTgt spid="3227"/>
                                        </p:tgtEl>
                                      </p:cBhvr>
                                    </p:animEffect>
                                  </p:childTnLst>
                                </p:cTn>
                              </p:par>
                            </p:childTnLst>
                          </p:cTn>
                        </p:par>
                        <p:par>
                          <p:cTn id="39" fill="hold">
                            <p:stCondLst>
                              <p:cond delay="648"/>
                            </p:stCondLst>
                            <p:childTnLst>
                              <p:par>
                                <p:cTn id="40" presetClass="entr" nodeType="afterEffect" presetID="9" grpId="8" fill="hold">
                                  <p:stCondLst>
                                    <p:cond delay="500"/>
                                  </p:stCondLst>
                                  <p:iterate type="el" backwards="0">
                                    <p:tmAbs val="0"/>
                                  </p:iterate>
                                  <p:childTnLst>
                                    <p:set>
                                      <p:cBhvr>
                                        <p:cTn id="41" fill="hold"/>
                                        <p:tgtEl>
                                          <p:spTgt spid="3224"/>
                                        </p:tgtEl>
                                        <p:attrNameLst>
                                          <p:attrName>style.visibility</p:attrName>
                                        </p:attrNameLst>
                                      </p:cBhvr>
                                      <p:to>
                                        <p:strVal val="visible"/>
                                      </p:to>
                                    </p:set>
                                    <p:animEffect filter="dissolve" transition="in">
                                      <p:cBhvr>
                                        <p:cTn id="42" dur="199"/>
                                        <p:tgtEl>
                                          <p:spTgt spid="3224"/>
                                        </p:tgtEl>
                                      </p:cBhvr>
                                    </p:animEffect>
                                  </p:childTnLst>
                                </p:cTn>
                              </p:par>
                            </p:childTnLst>
                          </p:cTn>
                        </p:par>
                        <p:par>
                          <p:cTn id="43" fill="hold">
                            <p:stCondLst>
                              <p:cond delay="1347"/>
                            </p:stCondLst>
                            <p:childTnLst>
                              <p:par>
                                <p:cTn id="44" presetClass="entr" nodeType="afterEffect" presetID="9" grpId="9" fill="hold">
                                  <p:stCondLst>
                                    <p:cond delay="750"/>
                                  </p:stCondLst>
                                  <p:iterate type="el" backwards="0">
                                    <p:tmAbs val="0"/>
                                  </p:iterate>
                                  <p:childTnLst>
                                    <p:set>
                                      <p:cBhvr>
                                        <p:cTn id="45" fill="hold"/>
                                        <p:tgtEl>
                                          <p:spTgt spid="3228"/>
                                        </p:tgtEl>
                                        <p:attrNameLst>
                                          <p:attrName>style.visibility</p:attrName>
                                        </p:attrNameLst>
                                      </p:cBhvr>
                                      <p:to>
                                        <p:strVal val="visible"/>
                                      </p:to>
                                    </p:set>
                                    <p:animEffect filter="dissolve" transition="in">
                                      <p:cBhvr>
                                        <p:cTn id="46" dur="199"/>
                                        <p:tgtEl>
                                          <p:spTgt spid="3228"/>
                                        </p:tgtEl>
                                      </p:cBhvr>
                                    </p:animEffect>
                                  </p:childTnLst>
                                </p:cTn>
                              </p:par>
                            </p:childTnLst>
                          </p:cTn>
                        </p:par>
                        <p:par>
                          <p:cTn id="47" fill="hold">
                            <p:stCondLst>
                              <p:cond delay="2296"/>
                            </p:stCondLst>
                            <p:childTnLst>
                              <p:par>
                                <p:cTn id="48" presetClass="entr" nodeType="afterEffect" presetID="9" grpId="10" fill="hold">
                                  <p:stCondLst>
                                    <p:cond delay="1000"/>
                                  </p:stCondLst>
                                  <p:iterate type="el" backwards="0">
                                    <p:tmAbs val="0"/>
                                  </p:iterate>
                                  <p:childTnLst>
                                    <p:set>
                                      <p:cBhvr>
                                        <p:cTn id="49" fill="hold"/>
                                        <p:tgtEl>
                                          <p:spTgt spid="3226"/>
                                        </p:tgtEl>
                                        <p:attrNameLst>
                                          <p:attrName>style.visibility</p:attrName>
                                        </p:attrNameLst>
                                      </p:cBhvr>
                                      <p:to>
                                        <p:strVal val="visible"/>
                                      </p:to>
                                    </p:set>
                                    <p:animEffect filter="dissolve" transition="in">
                                      <p:cBhvr>
                                        <p:cTn id="50" dur="199"/>
                                        <p:tgtEl>
                                          <p:spTgt spid="3226"/>
                                        </p:tgtEl>
                                      </p:cBhvr>
                                    </p:animEffect>
                                  </p:childTnLst>
                                </p:cTn>
                              </p:par>
                            </p:childTnLst>
                          </p:cTn>
                        </p:par>
                        <p:par>
                          <p:cTn id="51" fill="hold">
                            <p:stCondLst>
                              <p:cond delay="3495"/>
                            </p:stCondLst>
                            <p:childTnLst>
                              <p:par>
                                <p:cTn id="52" presetClass="entr" nodeType="afterEffect" presetID="9" grpId="11" fill="hold">
                                  <p:stCondLst>
                                    <p:cond delay="1250"/>
                                  </p:stCondLst>
                                  <p:iterate type="el" backwards="0">
                                    <p:tmAbs val="0"/>
                                  </p:iterate>
                                  <p:childTnLst>
                                    <p:set>
                                      <p:cBhvr>
                                        <p:cTn id="53" fill="hold"/>
                                        <p:tgtEl>
                                          <p:spTgt spid="3229"/>
                                        </p:tgtEl>
                                        <p:attrNameLst>
                                          <p:attrName>style.visibility</p:attrName>
                                        </p:attrNameLst>
                                      </p:cBhvr>
                                      <p:to>
                                        <p:strVal val="visible"/>
                                      </p:to>
                                    </p:set>
                                    <p:animEffect filter="dissolve" transition="in">
                                      <p:cBhvr>
                                        <p:cTn id="54" dur="199"/>
                                        <p:tgtEl>
                                          <p:spTgt spid="3229"/>
                                        </p:tgtEl>
                                      </p:cBhvr>
                                    </p:animEffect>
                                  </p:childTnLst>
                                </p:cTn>
                              </p:par>
                            </p:childTnLst>
                          </p:cTn>
                        </p:par>
                      </p:childTnLst>
                    </p:cTn>
                  </p:par>
                  <p:par>
                    <p:cTn id="55" fill="hold">
                      <p:stCondLst>
                        <p:cond delay="indefinite"/>
                      </p:stCondLst>
                      <p:childTnLst>
                        <p:par>
                          <p:cTn id="56" fill="hold">
                            <p:stCondLst>
                              <p:cond delay="0"/>
                            </p:stCondLst>
                            <p:childTnLst>
                              <p:par>
                                <p:cTn id="57" presetClass="emph" nodeType="clickEffect" presetSubtype="0" presetID="6" grpId="12" fill="hold">
                                  <p:stCondLst>
                                    <p:cond delay="0"/>
                                  </p:stCondLst>
                                  <p:childTnLst>
                                    <p:animScale>
                                      <p:cBhvr>
                                        <p:cTn id="58" dur="2000" fill="hold"/>
                                        <p:tgtEl>
                                          <p:spTgt spid="3267"/>
                                        </p:tgtEl>
                                      </p:cBhvr>
                                      <p:by x="125000" y="125000"/>
                                    </p:animScale>
                                  </p:childTnLst>
                                </p:cTn>
                              </p:par>
                            </p:childTnLst>
                          </p:cTn>
                        </p:par>
                        <p:par>
                          <p:cTn id="59" fill="hold">
                            <p:stCondLst>
                              <p:cond delay="2000"/>
                            </p:stCondLst>
                            <p:childTnLst>
                              <p:par>
                                <p:cTn id="60" presetClass="entr" nodeType="afterEffect" presetID="9" grpId="13" fill="hold">
                                  <p:stCondLst>
                                    <p:cond delay="1250"/>
                                  </p:stCondLst>
                                  <p:iterate type="el" backwards="0">
                                    <p:tmAbs val="0"/>
                                  </p:iterate>
                                  <p:childTnLst>
                                    <p:set>
                                      <p:cBhvr>
                                        <p:cTn id="61" fill="hold"/>
                                        <p:tgtEl>
                                          <p:spTgt spid="3231"/>
                                        </p:tgtEl>
                                        <p:attrNameLst>
                                          <p:attrName>style.visibility</p:attrName>
                                        </p:attrNameLst>
                                      </p:cBhvr>
                                      <p:to>
                                        <p:strVal val="visible"/>
                                      </p:to>
                                    </p:set>
                                    <p:animEffect filter="dissolve" transition="in">
                                      <p:cBhvr>
                                        <p:cTn id="62" dur="199"/>
                                        <p:tgtEl>
                                          <p:spTgt spid="3231"/>
                                        </p:tgtEl>
                                      </p:cBhvr>
                                    </p:animEffect>
                                  </p:childTnLst>
                                </p:cTn>
                              </p:par>
                            </p:childTnLst>
                          </p:cTn>
                        </p:par>
                        <p:par>
                          <p:cTn id="63" fill="hold">
                            <p:stCondLst>
                              <p:cond delay="3449"/>
                            </p:stCondLst>
                            <p:childTnLst>
                              <p:par>
                                <p:cTn id="64" presetClass="entr" nodeType="afterEffect" presetID="9" grpId="14" fill="hold">
                                  <p:stCondLst>
                                    <p:cond delay="750"/>
                                  </p:stCondLst>
                                  <p:iterate type="el" backwards="0">
                                    <p:tmAbs val="0"/>
                                  </p:iterate>
                                  <p:childTnLst>
                                    <p:set>
                                      <p:cBhvr>
                                        <p:cTn id="65" fill="hold"/>
                                        <p:tgtEl>
                                          <p:spTgt spid="3259"/>
                                        </p:tgtEl>
                                        <p:attrNameLst>
                                          <p:attrName>style.visibility</p:attrName>
                                        </p:attrNameLst>
                                      </p:cBhvr>
                                      <p:to>
                                        <p:strVal val="visible"/>
                                      </p:to>
                                    </p:set>
                                    <p:animEffect filter="dissolve" transition="in">
                                      <p:cBhvr>
                                        <p:cTn id="66" dur="199"/>
                                        <p:tgtEl>
                                          <p:spTgt spid="3259"/>
                                        </p:tgtEl>
                                      </p:cBhvr>
                                    </p:animEffect>
                                  </p:childTnLst>
                                </p:cTn>
                              </p:par>
                            </p:childTnLst>
                          </p:cTn>
                        </p:par>
                        <p:par>
                          <p:cTn id="67" fill="hold">
                            <p:stCondLst>
                              <p:cond delay="4398"/>
                            </p:stCondLst>
                            <p:childTnLst>
                              <p:par>
                                <p:cTn id="68" presetClass="entr" nodeType="afterEffect" presetID="9" grpId="15" fill="hold">
                                  <p:stCondLst>
                                    <p:cond delay="500"/>
                                  </p:stCondLst>
                                  <p:iterate type="el" backwards="0">
                                    <p:tmAbs val="0"/>
                                  </p:iterate>
                                  <p:childTnLst>
                                    <p:set>
                                      <p:cBhvr>
                                        <p:cTn id="69" fill="hold"/>
                                        <p:tgtEl>
                                          <p:spTgt spid="3252"/>
                                        </p:tgtEl>
                                        <p:attrNameLst>
                                          <p:attrName>style.visibility</p:attrName>
                                        </p:attrNameLst>
                                      </p:cBhvr>
                                      <p:to>
                                        <p:strVal val="visible"/>
                                      </p:to>
                                    </p:set>
                                    <p:animEffect filter="dissolve" transition="in">
                                      <p:cBhvr>
                                        <p:cTn id="70" dur="199"/>
                                        <p:tgtEl>
                                          <p:spTgt spid="3252"/>
                                        </p:tgtEl>
                                      </p:cBhvr>
                                    </p:animEffect>
                                  </p:childTnLst>
                                </p:cTn>
                              </p:par>
                            </p:childTnLst>
                          </p:cTn>
                        </p:par>
                        <p:par>
                          <p:cTn id="71" fill="hold">
                            <p:stCondLst>
                              <p:cond delay="5097"/>
                            </p:stCondLst>
                            <p:childTnLst>
                              <p:par>
                                <p:cTn id="72" presetClass="entr" nodeType="afterEffect" presetID="9" grpId="16" fill="hold">
                                  <p:stCondLst>
                                    <p:cond delay="1000"/>
                                  </p:stCondLst>
                                  <p:iterate type="el" backwards="0">
                                    <p:tmAbs val="0"/>
                                  </p:iterate>
                                  <p:childTnLst>
                                    <p:set>
                                      <p:cBhvr>
                                        <p:cTn id="73" fill="hold"/>
                                        <p:tgtEl>
                                          <p:spTgt spid="3260"/>
                                        </p:tgtEl>
                                        <p:attrNameLst>
                                          <p:attrName>style.visibility</p:attrName>
                                        </p:attrNameLst>
                                      </p:cBhvr>
                                      <p:to>
                                        <p:strVal val="visible"/>
                                      </p:to>
                                    </p:set>
                                    <p:animEffect filter="dissolve" transition="in">
                                      <p:cBhvr>
                                        <p:cTn id="74" dur="199"/>
                                        <p:tgtEl>
                                          <p:spTgt spid="3260"/>
                                        </p:tgtEl>
                                      </p:cBhvr>
                                    </p:animEffect>
                                  </p:childTnLst>
                                </p:cTn>
                              </p:par>
                            </p:childTnLst>
                          </p:cTn>
                        </p:par>
                        <p:par>
                          <p:cTn id="75" fill="hold">
                            <p:stCondLst>
                              <p:cond delay="6296"/>
                            </p:stCondLst>
                            <p:childTnLst>
                              <p:par>
                                <p:cTn id="76" presetClass="entr" nodeType="afterEffect" presetID="9" grpId="17" fill="hold">
                                  <p:stCondLst>
                                    <p:cond delay="1750"/>
                                  </p:stCondLst>
                                  <p:iterate type="el" backwards="0">
                                    <p:tmAbs val="0"/>
                                  </p:iterate>
                                  <p:childTnLst>
                                    <p:set>
                                      <p:cBhvr>
                                        <p:cTn id="77" fill="hold"/>
                                        <p:tgtEl>
                                          <p:spTgt spid="3244"/>
                                        </p:tgtEl>
                                        <p:attrNameLst>
                                          <p:attrName>style.visibility</p:attrName>
                                        </p:attrNameLst>
                                      </p:cBhvr>
                                      <p:to>
                                        <p:strVal val="visible"/>
                                      </p:to>
                                    </p:set>
                                    <p:animEffect filter="dissolve" transition="in">
                                      <p:cBhvr>
                                        <p:cTn id="78" dur="199"/>
                                        <p:tgtEl>
                                          <p:spTgt spid="3244"/>
                                        </p:tgtEl>
                                      </p:cBhvr>
                                    </p:animEffect>
                                  </p:childTnLst>
                                </p:cTn>
                              </p:par>
                            </p:childTnLst>
                          </p:cTn>
                        </p:par>
                        <p:par>
                          <p:cTn id="79" fill="hold">
                            <p:stCondLst>
                              <p:cond delay="8245"/>
                            </p:stCondLst>
                            <p:childTnLst>
                              <p:par>
                                <p:cTn id="80" presetClass="entr" nodeType="afterEffect" presetID="9" grpId="18" fill="hold">
                                  <p:stCondLst>
                                    <p:cond delay="1250"/>
                                  </p:stCondLst>
                                  <p:iterate type="el" backwards="0">
                                    <p:tmAbs val="0"/>
                                  </p:iterate>
                                  <p:childTnLst>
                                    <p:set>
                                      <p:cBhvr>
                                        <p:cTn id="81" fill="hold"/>
                                        <p:tgtEl>
                                          <p:spTgt spid="3261"/>
                                        </p:tgtEl>
                                        <p:attrNameLst>
                                          <p:attrName>style.visibility</p:attrName>
                                        </p:attrNameLst>
                                      </p:cBhvr>
                                      <p:to>
                                        <p:strVal val="visible"/>
                                      </p:to>
                                    </p:set>
                                    <p:animEffect filter="dissolve" transition="in">
                                      <p:cBhvr>
                                        <p:cTn id="82" dur="199"/>
                                        <p:tgtEl>
                                          <p:spTgt spid="3261"/>
                                        </p:tgtEl>
                                      </p:cBhvr>
                                    </p:animEffect>
                                  </p:childTnLst>
                                </p:cTn>
                              </p:par>
                            </p:childTnLst>
                          </p:cTn>
                        </p:par>
                        <p:par>
                          <p:cTn id="83" fill="hold">
                            <p:stCondLst>
                              <p:cond delay="9694"/>
                            </p:stCondLst>
                            <p:childTnLst>
                              <p:par>
                                <p:cTn id="84" presetClass="entr" nodeType="afterEffect" presetID="9" grpId="19" fill="hold">
                                  <p:stCondLst>
                                    <p:cond delay="500"/>
                                  </p:stCondLst>
                                  <p:iterate type="el" backwards="0">
                                    <p:tmAbs val="0"/>
                                  </p:iterate>
                                  <p:childTnLst>
                                    <p:set>
                                      <p:cBhvr>
                                        <p:cTn id="85" fill="hold"/>
                                        <p:tgtEl>
                                          <p:spTgt spid="3258"/>
                                        </p:tgtEl>
                                        <p:attrNameLst>
                                          <p:attrName>style.visibility</p:attrName>
                                        </p:attrNameLst>
                                      </p:cBhvr>
                                      <p:to>
                                        <p:strVal val="visible"/>
                                      </p:to>
                                    </p:set>
                                    <p:animEffect filter="dissolve" transition="in">
                                      <p:cBhvr>
                                        <p:cTn id="86" dur="500"/>
                                        <p:tgtEl>
                                          <p:spTgt spid="3258"/>
                                        </p:tgtEl>
                                      </p:cBhvr>
                                    </p:animEffect>
                                  </p:childTnLst>
                                </p:cTn>
                              </p:par>
                            </p:childTnLst>
                          </p:cTn>
                        </p:par>
                        <p:par>
                          <p:cTn id="87" fill="hold">
                            <p:stCondLst>
                              <p:cond delay="10694"/>
                            </p:stCondLst>
                            <p:childTnLst>
                              <p:par>
                                <p:cTn id="88" presetClass="entr" nodeType="afterEffect" presetID="9" grpId="20" fill="hold">
                                  <p:stCondLst>
                                    <p:cond delay="1000"/>
                                  </p:stCondLst>
                                  <p:iterate type="el" backwards="0">
                                    <p:tmAbs val="0"/>
                                  </p:iterate>
                                  <p:childTnLst>
                                    <p:set>
                                      <p:cBhvr>
                                        <p:cTn id="89" fill="hold"/>
                                        <p:tgtEl>
                                          <p:spTgt spid="3233"/>
                                        </p:tgtEl>
                                        <p:attrNameLst>
                                          <p:attrName>style.visibility</p:attrName>
                                        </p:attrNameLst>
                                      </p:cBhvr>
                                      <p:to>
                                        <p:strVal val="visible"/>
                                      </p:to>
                                    </p:set>
                                    <p:animEffect filter="dissolve" transition="in">
                                      <p:cBhvr>
                                        <p:cTn id="90" dur="199"/>
                                        <p:tgtEl>
                                          <p:spTgt spid="3233"/>
                                        </p:tgtEl>
                                      </p:cBhvr>
                                    </p:animEffect>
                                  </p:childTnLst>
                                </p:cTn>
                              </p:par>
                            </p:childTnLst>
                          </p:cTn>
                        </p:par>
                        <p:par>
                          <p:cTn id="91" fill="hold">
                            <p:stCondLst>
                              <p:cond delay="11893"/>
                            </p:stCondLst>
                            <p:childTnLst>
                              <p:par>
                                <p:cTn id="92" presetClass="entr" nodeType="afterEffect" presetID="9" grpId="21" fill="hold">
                                  <p:stCondLst>
                                    <p:cond delay="750"/>
                                  </p:stCondLst>
                                  <p:iterate type="el" backwards="0">
                                    <p:tmAbs val="0"/>
                                  </p:iterate>
                                  <p:childTnLst>
                                    <p:set>
                                      <p:cBhvr>
                                        <p:cTn id="93" fill="hold"/>
                                        <p:tgtEl>
                                          <p:spTgt spid="3230"/>
                                        </p:tgtEl>
                                        <p:attrNameLst>
                                          <p:attrName>style.visibility</p:attrName>
                                        </p:attrNameLst>
                                      </p:cBhvr>
                                      <p:to>
                                        <p:strVal val="visible"/>
                                      </p:to>
                                    </p:set>
                                    <p:animEffect filter="dissolve" transition="in">
                                      <p:cBhvr>
                                        <p:cTn id="94" dur="199"/>
                                        <p:tgtEl>
                                          <p:spTgt spid="3230"/>
                                        </p:tgtEl>
                                      </p:cBhvr>
                                    </p:animEffect>
                                  </p:childTnLst>
                                </p:cTn>
                              </p:par>
                            </p:childTnLst>
                          </p:cTn>
                        </p:par>
                        <p:par>
                          <p:cTn id="95" fill="hold">
                            <p:stCondLst>
                              <p:cond delay="12842"/>
                            </p:stCondLst>
                            <p:childTnLst>
                              <p:par>
                                <p:cTn id="96" presetClass="entr" nodeType="afterEffect" presetID="9" grpId="22" fill="hold">
                                  <p:stCondLst>
                                    <p:cond delay="1250"/>
                                  </p:stCondLst>
                                  <p:iterate type="el" backwards="0">
                                    <p:tmAbs val="0"/>
                                  </p:iterate>
                                  <p:childTnLst>
                                    <p:set>
                                      <p:cBhvr>
                                        <p:cTn id="97" fill="hold"/>
                                        <p:tgtEl>
                                          <p:spTgt spid="3234"/>
                                        </p:tgtEl>
                                        <p:attrNameLst>
                                          <p:attrName>style.visibility</p:attrName>
                                        </p:attrNameLst>
                                      </p:cBhvr>
                                      <p:to>
                                        <p:strVal val="visible"/>
                                      </p:to>
                                    </p:set>
                                    <p:animEffect filter="dissolve" transition="in">
                                      <p:cBhvr>
                                        <p:cTn id="98" dur="199"/>
                                        <p:tgtEl>
                                          <p:spTgt spid="3234"/>
                                        </p:tgtEl>
                                      </p:cBhvr>
                                    </p:animEffect>
                                  </p:childTnLst>
                                </p:cTn>
                              </p:par>
                            </p:childTnLst>
                          </p:cTn>
                        </p:par>
                        <p:par>
                          <p:cTn id="99" fill="hold">
                            <p:stCondLst>
                              <p:cond delay="14291"/>
                            </p:stCondLst>
                            <p:childTnLst>
                              <p:par>
                                <p:cTn id="100" presetClass="entr" nodeType="afterEffect" presetID="9" grpId="23" fill="hold">
                                  <p:stCondLst>
                                    <p:cond delay="1500"/>
                                  </p:stCondLst>
                                  <p:iterate type="el" backwards="0">
                                    <p:tmAbs val="0"/>
                                  </p:iterate>
                                  <p:childTnLst>
                                    <p:set>
                                      <p:cBhvr>
                                        <p:cTn id="101" fill="hold"/>
                                        <p:tgtEl>
                                          <p:spTgt spid="3232"/>
                                        </p:tgtEl>
                                        <p:attrNameLst>
                                          <p:attrName>style.visibility</p:attrName>
                                        </p:attrNameLst>
                                      </p:cBhvr>
                                      <p:to>
                                        <p:strVal val="visible"/>
                                      </p:to>
                                    </p:set>
                                    <p:animEffect filter="dissolve" transition="in">
                                      <p:cBhvr>
                                        <p:cTn id="102" dur="199"/>
                                        <p:tgtEl>
                                          <p:spTgt spid="3232"/>
                                        </p:tgtEl>
                                      </p:cBhvr>
                                    </p:animEffect>
                                  </p:childTnLst>
                                </p:cTn>
                              </p:par>
                            </p:childTnLst>
                          </p:cTn>
                        </p:par>
                        <p:par>
                          <p:cTn id="103" fill="hold">
                            <p:stCondLst>
                              <p:cond delay="15990"/>
                            </p:stCondLst>
                            <p:childTnLst>
                              <p:par>
                                <p:cTn id="104" presetClass="entr" nodeType="afterEffect" presetID="9" grpId="24" fill="hold">
                                  <p:stCondLst>
                                    <p:cond delay="1750"/>
                                  </p:stCondLst>
                                  <p:iterate type="el" backwards="0">
                                    <p:tmAbs val="0"/>
                                  </p:iterate>
                                  <p:childTnLst>
                                    <p:set>
                                      <p:cBhvr>
                                        <p:cTn id="105" fill="hold"/>
                                        <p:tgtEl>
                                          <p:spTgt spid="3242"/>
                                        </p:tgtEl>
                                        <p:attrNameLst>
                                          <p:attrName>style.visibility</p:attrName>
                                        </p:attrNameLst>
                                      </p:cBhvr>
                                      <p:to>
                                        <p:strVal val="visible"/>
                                      </p:to>
                                    </p:set>
                                    <p:animEffect filter="dissolve" transition="in">
                                      <p:cBhvr>
                                        <p:cTn id="106" dur="199"/>
                                        <p:tgtEl>
                                          <p:spTgt spid="3242"/>
                                        </p:tgtEl>
                                      </p:cBhvr>
                                    </p:animEffect>
                                  </p:childTnLst>
                                </p:cTn>
                              </p:par>
                            </p:childTnLst>
                          </p:cTn>
                        </p:par>
                        <p:par>
                          <p:cTn id="107" fill="hold">
                            <p:stCondLst>
                              <p:cond delay="17939"/>
                            </p:stCondLst>
                            <p:childTnLst>
                              <p:par>
                                <p:cTn id="108" presetClass="entr" nodeType="afterEffect" presetID="9" grpId="25" fill="hold">
                                  <p:stCondLst>
                                    <p:cond delay="1500"/>
                                  </p:stCondLst>
                                  <p:iterate type="el" backwards="0">
                                    <p:tmAbs val="0"/>
                                  </p:iterate>
                                  <p:childTnLst>
                                    <p:set>
                                      <p:cBhvr>
                                        <p:cTn id="109" fill="hold"/>
                                        <p:tgtEl>
                                          <p:spTgt spid="3257"/>
                                        </p:tgtEl>
                                        <p:attrNameLst>
                                          <p:attrName>style.visibility</p:attrName>
                                        </p:attrNameLst>
                                      </p:cBhvr>
                                      <p:to>
                                        <p:strVal val="visible"/>
                                      </p:to>
                                    </p:set>
                                    <p:animEffect filter="dissolve" transition="in">
                                      <p:cBhvr>
                                        <p:cTn id="110" dur="500"/>
                                        <p:tgtEl>
                                          <p:spTgt spid="3257"/>
                                        </p:tgtEl>
                                      </p:cBhvr>
                                    </p:animEffect>
                                  </p:childTnLst>
                                </p:cTn>
                              </p:par>
                            </p:childTnLst>
                          </p:cTn>
                        </p:par>
                        <p:par>
                          <p:cTn id="111" fill="hold">
                            <p:stCondLst>
                              <p:cond delay="19939"/>
                            </p:stCondLst>
                            <p:childTnLst>
                              <p:par>
                                <p:cTn id="112" presetClass="entr" nodeType="afterEffect" presetID="9" grpId="26" fill="hold">
                                  <p:stCondLst>
                                    <p:cond delay="1750"/>
                                  </p:stCondLst>
                                  <p:iterate type="el" backwards="0">
                                    <p:tmAbs val="0"/>
                                  </p:iterate>
                                  <p:childTnLst>
                                    <p:set>
                                      <p:cBhvr>
                                        <p:cTn id="113" fill="hold"/>
                                        <p:tgtEl>
                                          <p:spTgt spid="3235"/>
                                        </p:tgtEl>
                                        <p:attrNameLst>
                                          <p:attrName>style.visibility</p:attrName>
                                        </p:attrNameLst>
                                      </p:cBhvr>
                                      <p:to>
                                        <p:strVal val="visible"/>
                                      </p:to>
                                    </p:set>
                                    <p:animEffect filter="dissolve" transition="in">
                                      <p:cBhvr>
                                        <p:cTn id="114" dur="199"/>
                                        <p:tgtEl>
                                          <p:spTgt spid="3235"/>
                                        </p:tgtEl>
                                      </p:cBhvr>
                                    </p:animEffect>
                                  </p:childTnLst>
                                </p:cTn>
                              </p:par>
                            </p:childTnLst>
                          </p:cTn>
                        </p:par>
                      </p:childTnLst>
                    </p:cTn>
                  </p:par>
                  <p:par>
                    <p:cTn id="115" fill="hold">
                      <p:stCondLst>
                        <p:cond delay="indefinite"/>
                      </p:stCondLst>
                      <p:childTnLst>
                        <p:par>
                          <p:cTn id="116" fill="hold">
                            <p:stCondLst>
                              <p:cond delay="0"/>
                            </p:stCondLst>
                            <p:childTnLst>
                              <p:par>
                                <p:cTn id="117" presetClass="emph" nodeType="clickEffect" presetSubtype="0" presetID="6" grpId="27" fill="hold">
                                  <p:stCondLst>
                                    <p:cond delay="0"/>
                                  </p:stCondLst>
                                  <p:childTnLst>
                                    <p:animScale>
                                      <p:cBhvr>
                                        <p:cTn id="118" dur="2000" fill="hold"/>
                                        <p:tgtEl>
                                          <p:spTgt spid="3267"/>
                                        </p:tgtEl>
                                      </p:cBhvr>
                                      <p:by x="100000" y="100000"/>
                                    </p:animScale>
                                  </p:childTnLst>
                                </p:cTn>
                              </p:par>
                            </p:childTnLst>
                          </p:cTn>
                        </p:par>
                        <p:par>
                          <p:cTn id="119" fill="hold">
                            <p:stCondLst>
                              <p:cond delay="2000"/>
                            </p:stCondLst>
                            <p:childTnLst>
                              <p:par>
                                <p:cTn id="120" presetClass="entr" nodeType="afterEffect" presetID="9" grpId="28" fill="hold">
                                  <p:stCondLst>
                                    <p:cond delay="500"/>
                                  </p:stCondLst>
                                  <p:iterate type="el" backwards="0">
                                    <p:tmAbs val="0"/>
                                  </p:iterate>
                                  <p:childTnLst>
                                    <p:set>
                                      <p:cBhvr>
                                        <p:cTn id="121" fill="hold"/>
                                        <p:tgtEl>
                                          <p:spTgt spid="3239"/>
                                        </p:tgtEl>
                                        <p:attrNameLst>
                                          <p:attrName>style.visibility</p:attrName>
                                        </p:attrNameLst>
                                      </p:cBhvr>
                                      <p:to>
                                        <p:strVal val="visible"/>
                                      </p:to>
                                    </p:set>
                                    <p:animEffect filter="dissolve" transition="in">
                                      <p:cBhvr>
                                        <p:cTn id="122" dur="199"/>
                                        <p:tgtEl>
                                          <p:spTgt spid="3239"/>
                                        </p:tgtEl>
                                      </p:cBhvr>
                                    </p:animEffect>
                                  </p:childTnLst>
                                </p:cTn>
                              </p:par>
                            </p:childTnLst>
                          </p:cTn>
                        </p:par>
                        <p:par>
                          <p:cTn id="123" fill="hold">
                            <p:stCondLst>
                              <p:cond delay="2699"/>
                            </p:stCondLst>
                            <p:childTnLst>
                              <p:par>
                                <p:cTn id="124" presetClass="entr" nodeType="afterEffect" presetID="9" grpId="29" fill="hold">
                                  <p:stCondLst>
                                    <p:cond delay="1500"/>
                                  </p:stCondLst>
                                  <p:iterate type="el" backwards="0">
                                    <p:tmAbs val="0"/>
                                  </p:iterate>
                                  <p:childTnLst>
                                    <p:set>
                                      <p:cBhvr>
                                        <p:cTn id="125" fill="hold"/>
                                        <p:tgtEl>
                                          <p:spTgt spid="3253"/>
                                        </p:tgtEl>
                                        <p:attrNameLst>
                                          <p:attrName>style.visibility</p:attrName>
                                        </p:attrNameLst>
                                      </p:cBhvr>
                                      <p:to>
                                        <p:strVal val="visible"/>
                                      </p:to>
                                    </p:set>
                                    <p:animEffect filter="dissolve" transition="in">
                                      <p:cBhvr>
                                        <p:cTn id="126" dur="500"/>
                                        <p:tgtEl>
                                          <p:spTgt spid="3253"/>
                                        </p:tgtEl>
                                      </p:cBhvr>
                                    </p:animEffect>
                                  </p:childTnLst>
                                </p:cTn>
                              </p:par>
                            </p:childTnLst>
                          </p:cTn>
                        </p:par>
                        <p:par>
                          <p:cTn id="127" fill="hold">
                            <p:stCondLst>
                              <p:cond delay="4699"/>
                            </p:stCondLst>
                            <p:childTnLst>
                              <p:par>
                                <p:cTn id="128" presetClass="entr" nodeType="afterEffect" presetID="9" grpId="30" fill="hold">
                                  <p:stCondLst>
                                    <p:cond delay="750"/>
                                  </p:stCondLst>
                                  <p:iterate type="el" backwards="0">
                                    <p:tmAbs val="0"/>
                                  </p:iterate>
                                  <p:childTnLst>
                                    <p:set>
                                      <p:cBhvr>
                                        <p:cTn id="129" fill="hold"/>
                                        <p:tgtEl>
                                          <p:spTgt spid="3248"/>
                                        </p:tgtEl>
                                        <p:attrNameLst>
                                          <p:attrName>style.visibility</p:attrName>
                                        </p:attrNameLst>
                                      </p:cBhvr>
                                      <p:to>
                                        <p:strVal val="visible"/>
                                      </p:to>
                                    </p:set>
                                    <p:animEffect filter="dissolve" transition="in">
                                      <p:cBhvr>
                                        <p:cTn id="130" dur="500"/>
                                        <p:tgtEl>
                                          <p:spTgt spid="3248"/>
                                        </p:tgtEl>
                                      </p:cBhvr>
                                    </p:animEffect>
                                  </p:childTnLst>
                                </p:cTn>
                              </p:par>
                            </p:childTnLst>
                          </p:cTn>
                        </p:par>
                        <p:par>
                          <p:cTn id="131" fill="hold">
                            <p:stCondLst>
                              <p:cond delay="5949"/>
                            </p:stCondLst>
                            <p:childTnLst>
                              <p:par>
                                <p:cTn id="132" presetClass="entr" nodeType="afterEffect" presetID="9" grpId="31" fill="hold">
                                  <p:stCondLst>
                                    <p:cond delay="1500"/>
                                  </p:stCondLst>
                                  <p:iterate type="el" backwards="0">
                                    <p:tmAbs val="0"/>
                                  </p:iterate>
                                  <p:childTnLst>
                                    <p:set>
                                      <p:cBhvr>
                                        <p:cTn id="133" fill="hold"/>
                                        <p:tgtEl>
                                          <p:spTgt spid="3254"/>
                                        </p:tgtEl>
                                        <p:attrNameLst>
                                          <p:attrName>style.visibility</p:attrName>
                                        </p:attrNameLst>
                                      </p:cBhvr>
                                      <p:to>
                                        <p:strVal val="visible"/>
                                      </p:to>
                                    </p:set>
                                    <p:animEffect filter="dissolve" transition="in">
                                      <p:cBhvr>
                                        <p:cTn id="134" dur="500"/>
                                        <p:tgtEl>
                                          <p:spTgt spid="3254"/>
                                        </p:tgtEl>
                                      </p:cBhvr>
                                    </p:animEffect>
                                  </p:childTnLst>
                                </p:cTn>
                              </p:par>
                            </p:childTnLst>
                          </p:cTn>
                        </p:par>
                        <p:par>
                          <p:cTn id="135" fill="hold">
                            <p:stCondLst>
                              <p:cond delay="7949"/>
                            </p:stCondLst>
                            <p:childTnLst>
                              <p:par>
                                <p:cTn id="136" presetClass="entr" nodeType="afterEffect" presetID="9" grpId="32" fill="hold">
                                  <p:stCondLst>
                                    <p:cond delay="1750"/>
                                  </p:stCondLst>
                                  <p:iterate type="el" backwards="0">
                                    <p:tmAbs val="0"/>
                                  </p:iterate>
                                  <p:childTnLst>
                                    <p:set>
                                      <p:cBhvr>
                                        <p:cTn id="137" fill="hold"/>
                                        <p:tgtEl>
                                          <p:spTgt spid="3245"/>
                                        </p:tgtEl>
                                        <p:attrNameLst>
                                          <p:attrName>style.visibility</p:attrName>
                                        </p:attrNameLst>
                                      </p:cBhvr>
                                      <p:to>
                                        <p:strVal val="visible"/>
                                      </p:to>
                                    </p:set>
                                    <p:animEffect filter="dissolve" transition="in">
                                      <p:cBhvr>
                                        <p:cTn id="138" dur="199"/>
                                        <p:tgtEl>
                                          <p:spTgt spid="3245"/>
                                        </p:tgtEl>
                                      </p:cBhvr>
                                    </p:animEffect>
                                  </p:childTnLst>
                                </p:cTn>
                              </p:par>
                            </p:childTnLst>
                          </p:cTn>
                        </p:par>
                        <p:par>
                          <p:cTn id="139" fill="hold">
                            <p:stCondLst>
                              <p:cond delay="9898"/>
                            </p:stCondLst>
                            <p:childTnLst>
                              <p:par>
                                <p:cTn id="140" presetClass="entr" nodeType="afterEffect" presetID="9" grpId="33" fill="hold">
                                  <p:stCondLst>
                                    <p:cond delay="1500"/>
                                  </p:stCondLst>
                                  <p:iterate type="el" backwards="0">
                                    <p:tmAbs val="0"/>
                                  </p:iterate>
                                  <p:childTnLst>
                                    <p:set>
                                      <p:cBhvr>
                                        <p:cTn id="141" fill="hold"/>
                                        <p:tgtEl>
                                          <p:spTgt spid="3249"/>
                                        </p:tgtEl>
                                        <p:attrNameLst>
                                          <p:attrName>style.visibility</p:attrName>
                                        </p:attrNameLst>
                                      </p:cBhvr>
                                      <p:to>
                                        <p:strVal val="visible"/>
                                      </p:to>
                                    </p:set>
                                    <p:animEffect filter="dissolve" transition="in">
                                      <p:cBhvr>
                                        <p:cTn id="142" dur="500"/>
                                        <p:tgtEl>
                                          <p:spTgt spid="3249"/>
                                        </p:tgtEl>
                                      </p:cBhvr>
                                    </p:animEffect>
                                  </p:childTnLst>
                                </p:cTn>
                              </p:par>
                            </p:childTnLst>
                          </p:cTn>
                        </p:par>
                        <p:par>
                          <p:cTn id="143" fill="hold">
                            <p:stCondLst>
                              <p:cond delay="11898"/>
                            </p:stCondLst>
                            <p:childTnLst>
                              <p:par>
                                <p:cTn id="144" presetClass="entr" nodeType="afterEffect" presetID="9" grpId="34" fill="hold">
                                  <p:stCondLst>
                                    <p:cond delay="500"/>
                                  </p:stCondLst>
                                  <p:iterate type="el" backwards="0">
                                    <p:tmAbs val="0"/>
                                  </p:iterate>
                                  <p:childTnLst>
                                    <p:set>
                                      <p:cBhvr>
                                        <p:cTn id="145" fill="hold"/>
                                        <p:tgtEl>
                                          <p:spTgt spid="3236"/>
                                        </p:tgtEl>
                                        <p:attrNameLst>
                                          <p:attrName>style.visibility</p:attrName>
                                        </p:attrNameLst>
                                      </p:cBhvr>
                                      <p:to>
                                        <p:strVal val="visible"/>
                                      </p:to>
                                    </p:set>
                                    <p:animEffect filter="dissolve" transition="in">
                                      <p:cBhvr>
                                        <p:cTn id="146" dur="199"/>
                                        <p:tgtEl>
                                          <p:spTgt spid="3236"/>
                                        </p:tgtEl>
                                      </p:cBhvr>
                                    </p:animEffect>
                                  </p:childTnLst>
                                </p:cTn>
                              </p:par>
                            </p:childTnLst>
                          </p:cTn>
                        </p:par>
                        <p:par>
                          <p:cTn id="147" fill="hold">
                            <p:stCondLst>
                              <p:cond delay="12597"/>
                            </p:stCondLst>
                            <p:childTnLst>
                              <p:par>
                                <p:cTn id="148" presetClass="entr" nodeType="afterEffect" presetID="9" grpId="35" fill="hold">
                                  <p:stCondLst>
                                    <p:cond delay="1000"/>
                                  </p:stCondLst>
                                  <p:iterate type="el" backwards="0">
                                    <p:tmAbs val="0"/>
                                  </p:iterate>
                                  <p:childTnLst>
                                    <p:set>
                                      <p:cBhvr>
                                        <p:cTn id="149" fill="hold"/>
                                        <p:tgtEl>
                                          <p:spTgt spid="3237"/>
                                        </p:tgtEl>
                                        <p:attrNameLst>
                                          <p:attrName>style.visibility</p:attrName>
                                        </p:attrNameLst>
                                      </p:cBhvr>
                                      <p:to>
                                        <p:strVal val="visible"/>
                                      </p:to>
                                    </p:set>
                                    <p:animEffect filter="dissolve" transition="in">
                                      <p:cBhvr>
                                        <p:cTn id="150" dur="199"/>
                                        <p:tgtEl>
                                          <p:spTgt spid="3237"/>
                                        </p:tgtEl>
                                      </p:cBhvr>
                                    </p:animEffect>
                                  </p:childTnLst>
                                </p:cTn>
                              </p:par>
                            </p:childTnLst>
                          </p:cTn>
                        </p:par>
                        <p:par>
                          <p:cTn id="151" fill="hold">
                            <p:stCondLst>
                              <p:cond delay="13796"/>
                            </p:stCondLst>
                            <p:childTnLst>
                              <p:par>
                                <p:cTn id="152" presetClass="entr" nodeType="afterEffect" presetID="9" grpId="36" fill="hold">
                                  <p:stCondLst>
                                    <p:cond delay="1250"/>
                                  </p:stCondLst>
                                  <p:iterate type="el" backwards="0">
                                    <p:tmAbs val="0"/>
                                  </p:iterate>
                                  <p:childTnLst>
                                    <p:set>
                                      <p:cBhvr>
                                        <p:cTn id="153" fill="hold"/>
                                        <p:tgtEl>
                                          <p:spTgt spid="3240"/>
                                        </p:tgtEl>
                                        <p:attrNameLst>
                                          <p:attrName>style.visibility</p:attrName>
                                        </p:attrNameLst>
                                      </p:cBhvr>
                                      <p:to>
                                        <p:strVal val="visible"/>
                                      </p:to>
                                    </p:set>
                                    <p:animEffect filter="dissolve" transition="in">
                                      <p:cBhvr>
                                        <p:cTn id="154" dur="199"/>
                                        <p:tgtEl>
                                          <p:spTgt spid="3240"/>
                                        </p:tgtEl>
                                      </p:cBhvr>
                                    </p:animEffect>
                                  </p:childTnLst>
                                </p:cTn>
                              </p:par>
                            </p:childTnLst>
                          </p:cTn>
                        </p:par>
                        <p:par>
                          <p:cTn id="155" fill="hold">
                            <p:stCondLst>
                              <p:cond delay="15245"/>
                            </p:stCondLst>
                            <p:childTnLst>
                              <p:par>
                                <p:cTn id="156" presetClass="entr" nodeType="afterEffect" presetID="9" grpId="37" fill="hold">
                                  <p:stCondLst>
                                    <p:cond delay="1500"/>
                                  </p:stCondLst>
                                  <p:iterate type="el" backwards="0">
                                    <p:tmAbs val="0"/>
                                  </p:iterate>
                                  <p:childTnLst>
                                    <p:set>
                                      <p:cBhvr>
                                        <p:cTn id="157" fill="hold"/>
                                        <p:tgtEl>
                                          <p:spTgt spid="3238"/>
                                        </p:tgtEl>
                                        <p:attrNameLst>
                                          <p:attrName>style.visibility</p:attrName>
                                        </p:attrNameLst>
                                      </p:cBhvr>
                                      <p:to>
                                        <p:strVal val="visible"/>
                                      </p:to>
                                    </p:set>
                                    <p:animEffect filter="dissolve" transition="in">
                                      <p:cBhvr>
                                        <p:cTn id="158" dur="199"/>
                                        <p:tgtEl>
                                          <p:spTgt spid="3238"/>
                                        </p:tgtEl>
                                      </p:cBhvr>
                                    </p:animEffect>
                                  </p:childTnLst>
                                </p:cTn>
                              </p:par>
                            </p:childTnLst>
                          </p:cTn>
                        </p:par>
                        <p:par>
                          <p:cTn id="159" fill="hold">
                            <p:stCondLst>
                              <p:cond delay="16944"/>
                            </p:stCondLst>
                            <p:childTnLst>
                              <p:par>
                                <p:cTn id="160" presetClass="entr" nodeType="afterEffect" presetID="9" grpId="38" fill="hold">
                                  <p:stCondLst>
                                    <p:cond delay="1250"/>
                                  </p:stCondLst>
                                  <p:iterate type="el" backwards="0">
                                    <p:tmAbs val="0"/>
                                  </p:iterate>
                                  <p:childTnLst>
                                    <p:set>
                                      <p:cBhvr>
                                        <p:cTn id="161" fill="hold"/>
                                        <p:tgtEl>
                                          <p:spTgt spid="3241"/>
                                        </p:tgtEl>
                                        <p:attrNameLst>
                                          <p:attrName>style.visibility</p:attrName>
                                        </p:attrNameLst>
                                      </p:cBhvr>
                                      <p:to>
                                        <p:strVal val="visible"/>
                                      </p:to>
                                    </p:set>
                                    <p:animEffect filter="dissolve" transition="in">
                                      <p:cBhvr>
                                        <p:cTn id="162" dur="199"/>
                                        <p:tgtEl>
                                          <p:spTgt spid="3241"/>
                                        </p:tgtEl>
                                      </p:cBhvr>
                                    </p:animEffect>
                                  </p:childTnLst>
                                </p:cTn>
                              </p:par>
                            </p:childTnLst>
                          </p:cTn>
                        </p:par>
                        <p:par>
                          <p:cTn id="163" fill="hold">
                            <p:stCondLst>
                              <p:cond delay="18393"/>
                            </p:stCondLst>
                            <p:childTnLst>
                              <p:par>
                                <p:cTn id="164" presetClass="entr" nodeType="afterEffect" presetID="9" grpId="39" fill="hold">
                                  <p:stCondLst>
                                    <p:cond delay="1250"/>
                                  </p:stCondLst>
                                  <p:iterate type="el" backwards="0">
                                    <p:tmAbs val="0"/>
                                  </p:iterate>
                                  <p:childTnLst>
                                    <p:set>
                                      <p:cBhvr>
                                        <p:cTn id="165" fill="hold"/>
                                        <p:tgtEl>
                                          <p:spTgt spid="3243"/>
                                        </p:tgtEl>
                                        <p:attrNameLst>
                                          <p:attrName>style.visibility</p:attrName>
                                        </p:attrNameLst>
                                      </p:cBhvr>
                                      <p:to>
                                        <p:strVal val="visible"/>
                                      </p:to>
                                    </p:set>
                                    <p:animEffect filter="dissolve" transition="in">
                                      <p:cBhvr>
                                        <p:cTn id="166" dur="199"/>
                                        <p:tgtEl>
                                          <p:spTgt spid="3243"/>
                                        </p:tgtEl>
                                      </p:cBhvr>
                                    </p:animEffect>
                                  </p:childTnLst>
                                </p:cTn>
                              </p:par>
                            </p:childTnLst>
                          </p:cTn>
                        </p:par>
                        <p:par>
                          <p:cTn id="167" fill="hold">
                            <p:stCondLst>
                              <p:cond delay="19842"/>
                            </p:stCondLst>
                            <p:childTnLst>
                              <p:par>
                                <p:cTn id="168" presetClass="entr" nodeType="afterEffect" presetID="9" grpId="40" fill="hold">
                                  <p:stCondLst>
                                    <p:cond delay="750"/>
                                  </p:stCondLst>
                                  <p:iterate type="el" backwards="0">
                                    <p:tmAbs val="0"/>
                                  </p:iterate>
                                  <p:childTnLst>
                                    <p:set>
                                      <p:cBhvr>
                                        <p:cTn id="169" fill="hold"/>
                                        <p:tgtEl>
                                          <p:spTgt spid="3246"/>
                                        </p:tgtEl>
                                        <p:attrNameLst>
                                          <p:attrName>style.visibility</p:attrName>
                                        </p:attrNameLst>
                                      </p:cBhvr>
                                      <p:to>
                                        <p:strVal val="visible"/>
                                      </p:to>
                                    </p:set>
                                    <p:animEffect filter="dissolve" transition="in">
                                      <p:cBhvr>
                                        <p:cTn id="170" dur="199"/>
                                        <p:tgtEl>
                                          <p:spTgt spid="3246"/>
                                        </p:tgtEl>
                                      </p:cBhvr>
                                    </p:animEffect>
                                  </p:childTnLst>
                                </p:cTn>
                              </p:par>
                            </p:childTnLst>
                          </p:cTn>
                        </p:par>
                        <p:par>
                          <p:cTn id="171" fill="hold">
                            <p:stCondLst>
                              <p:cond delay="20791"/>
                            </p:stCondLst>
                            <p:childTnLst>
                              <p:par>
                                <p:cTn id="172" presetClass="entr" nodeType="afterEffect" presetID="9" grpId="41" fill="hold">
                                  <p:stCondLst>
                                    <p:cond delay="1500"/>
                                  </p:stCondLst>
                                  <p:iterate type="el" backwards="0">
                                    <p:tmAbs val="0"/>
                                  </p:iterate>
                                  <p:childTnLst>
                                    <p:set>
                                      <p:cBhvr>
                                        <p:cTn id="173" fill="hold"/>
                                        <p:tgtEl>
                                          <p:spTgt spid="3247"/>
                                        </p:tgtEl>
                                        <p:attrNameLst>
                                          <p:attrName>style.visibility</p:attrName>
                                        </p:attrNameLst>
                                      </p:cBhvr>
                                      <p:to>
                                        <p:strVal val="visible"/>
                                      </p:to>
                                    </p:set>
                                    <p:animEffect filter="dissolve" transition="in">
                                      <p:cBhvr>
                                        <p:cTn id="174" dur="199"/>
                                        <p:tgtEl>
                                          <p:spTgt spid="3247"/>
                                        </p:tgtEl>
                                      </p:cBhvr>
                                    </p:animEffect>
                                  </p:childTnLst>
                                </p:cTn>
                              </p:par>
                            </p:childTnLst>
                          </p:cTn>
                        </p:par>
                        <p:par>
                          <p:cTn id="175" fill="hold">
                            <p:stCondLst>
                              <p:cond delay="22490"/>
                            </p:stCondLst>
                            <p:childTnLst>
                              <p:par>
                                <p:cTn id="176" presetClass="entr" nodeType="afterEffect" presetID="9" grpId="42" fill="hold">
                                  <p:stCondLst>
                                    <p:cond delay="750"/>
                                  </p:stCondLst>
                                  <p:iterate type="el" backwards="0">
                                    <p:tmAbs val="0"/>
                                  </p:iterate>
                                  <p:childTnLst>
                                    <p:set>
                                      <p:cBhvr>
                                        <p:cTn id="177" fill="hold"/>
                                        <p:tgtEl>
                                          <p:spTgt spid="3250"/>
                                        </p:tgtEl>
                                        <p:attrNameLst>
                                          <p:attrName>style.visibility</p:attrName>
                                        </p:attrNameLst>
                                      </p:cBhvr>
                                      <p:to>
                                        <p:strVal val="visible"/>
                                      </p:to>
                                    </p:set>
                                    <p:animEffect filter="dissolve" transition="in">
                                      <p:cBhvr>
                                        <p:cTn id="178" dur="199"/>
                                        <p:tgtEl>
                                          <p:spTgt spid="3250"/>
                                        </p:tgtEl>
                                      </p:cBhvr>
                                    </p:animEffect>
                                  </p:childTnLst>
                                </p:cTn>
                              </p:par>
                            </p:childTnLst>
                          </p:cTn>
                        </p:par>
                        <p:par>
                          <p:cTn id="179" fill="hold">
                            <p:stCondLst>
                              <p:cond delay="23439"/>
                            </p:stCondLst>
                            <p:childTnLst>
                              <p:par>
                                <p:cTn id="180" presetClass="entr" nodeType="afterEffect" presetID="9" grpId="43" fill="hold">
                                  <p:stCondLst>
                                    <p:cond delay="1250"/>
                                  </p:stCondLst>
                                  <p:iterate type="el" backwards="0">
                                    <p:tmAbs val="0"/>
                                  </p:iterate>
                                  <p:childTnLst>
                                    <p:set>
                                      <p:cBhvr>
                                        <p:cTn id="181" fill="hold"/>
                                        <p:tgtEl>
                                          <p:spTgt spid="3251"/>
                                        </p:tgtEl>
                                        <p:attrNameLst>
                                          <p:attrName>style.visibility</p:attrName>
                                        </p:attrNameLst>
                                      </p:cBhvr>
                                      <p:to>
                                        <p:strVal val="visible"/>
                                      </p:to>
                                    </p:set>
                                    <p:animEffect filter="dissolve" transition="in">
                                      <p:cBhvr>
                                        <p:cTn id="182" dur="199"/>
                                        <p:tgtEl>
                                          <p:spTgt spid="3251"/>
                                        </p:tgtEl>
                                      </p:cBhvr>
                                    </p:animEffect>
                                  </p:childTnLst>
                                </p:cTn>
                              </p:par>
                            </p:childTnLst>
                          </p:cTn>
                        </p:par>
                        <p:par>
                          <p:cTn id="183" fill="hold">
                            <p:stCondLst>
                              <p:cond delay="24888"/>
                            </p:stCondLst>
                            <p:childTnLst>
                              <p:par>
                                <p:cTn id="184" presetClass="entr" nodeType="afterEffect" presetID="9" grpId="44" fill="hold">
                                  <p:stCondLst>
                                    <p:cond delay="1000"/>
                                  </p:stCondLst>
                                  <p:iterate type="el" backwards="0">
                                    <p:tmAbs val="0"/>
                                  </p:iterate>
                                  <p:childTnLst>
                                    <p:set>
                                      <p:cBhvr>
                                        <p:cTn id="185" fill="hold"/>
                                        <p:tgtEl>
                                          <p:spTgt spid="3255"/>
                                        </p:tgtEl>
                                        <p:attrNameLst>
                                          <p:attrName>style.visibility</p:attrName>
                                        </p:attrNameLst>
                                      </p:cBhvr>
                                      <p:to>
                                        <p:strVal val="visible"/>
                                      </p:to>
                                    </p:set>
                                    <p:animEffect filter="dissolve" transition="in">
                                      <p:cBhvr>
                                        <p:cTn id="186" dur="500"/>
                                        <p:tgtEl>
                                          <p:spTgt spid="3255"/>
                                        </p:tgtEl>
                                      </p:cBhvr>
                                    </p:animEffect>
                                  </p:childTnLst>
                                </p:cTn>
                              </p:par>
                            </p:childTnLst>
                          </p:cTn>
                        </p:par>
                        <p:par>
                          <p:cTn id="187" fill="hold">
                            <p:stCondLst>
                              <p:cond delay="26388"/>
                            </p:stCondLst>
                            <p:childTnLst>
                              <p:par>
                                <p:cTn id="188" presetClass="entr" nodeType="afterEffect" presetID="9" grpId="45" fill="hold">
                                  <p:stCondLst>
                                    <p:cond delay="750"/>
                                  </p:stCondLst>
                                  <p:iterate type="el" backwards="0">
                                    <p:tmAbs val="0"/>
                                  </p:iterate>
                                  <p:childTnLst>
                                    <p:set>
                                      <p:cBhvr>
                                        <p:cTn id="189" fill="hold"/>
                                        <p:tgtEl>
                                          <p:spTgt spid="3256"/>
                                        </p:tgtEl>
                                        <p:attrNameLst>
                                          <p:attrName>style.visibility</p:attrName>
                                        </p:attrNameLst>
                                      </p:cBhvr>
                                      <p:to>
                                        <p:strVal val="visible"/>
                                      </p:to>
                                    </p:set>
                                    <p:animEffect filter="dissolve" transition="in">
                                      <p:cBhvr>
                                        <p:cTn id="190" dur="199"/>
                                        <p:tgtEl>
                                          <p:spTgt spid="3256"/>
                                        </p:tgtEl>
                                      </p:cBhvr>
                                    </p:animEffect>
                                  </p:childTnLst>
                                </p:cTn>
                              </p:par>
                            </p:childTnLst>
                          </p:cTn>
                        </p:par>
                        <p:par>
                          <p:cTn id="191" fill="hold">
                            <p:stCondLst>
                              <p:cond delay="27337"/>
                            </p:stCondLst>
                            <p:childTnLst>
                              <p:par>
                                <p:cTn id="192" presetClass="entr" nodeType="afterEffect" presetID="9" grpId="46" fill="hold">
                                  <p:stCondLst>
                                    <p:cond delay="1750"/>
                                  </p:stCondLst>
                                  <p:iterate type="el" backwards="0">
                                    <p:tmAbs val="0"/>
                                  </p:iterate>
                                  <p:childTnLst>
                                    <p:set>
                                      <p:cBhvr>
                                        <p:cTn id="193" fill="hold"/>
                                        <p:tgtEl>
                                          <p:spTgt spid="3262"/>
                                        </p:tgtEl>
                                        <p:attrNameLst>
                                          <p:attrName>style.visibility</p:attrName>
                                        </p:attrNameLst>
                                      </p:cBhvr>
                                      <p:to>
                                        <p:strVal val="visible"/>
                                      </p:to>
                                    </p:set>
                                    <p:animEffect filter="dissolve" transition="in">
                                      <p:cBhvr>
                                        <p:cTn id="194" dur="199"/>
                                        <p:tgtEl>
                                          <p:spTgt spid="3262"/>
                                        </p:tgtEl>
                                      </p:cBhvr>
                                    </p:animEffect>
                                  </p:childTnLst>
                                </p:cTn>
                              </p:par>
                            </p:childTnLst>
                          </p:cTn>
                        </p:par>
                        <p:par>
                          <p:cTn id="195" fill="hold">
                            <p:stCondLst>
                              <p:cond delay="29286"/>
                            </p:stCondLst>
                            <p:childTnLst>
                              <p:par>
                                <p:cTn id="196" presetClass="entr" nodeType="afterEffect" presetID="9" grpId="47" fill="hold">
                                  <p:stCondLst>
                                    <p:cond delay="750"/>
                                  </p:stCondLst>
                                  <p:iterate type="el" backwards="0">
                                    <p:tmAbs val="0"/>
                                  </p:iterate>
                                  <p:childTnLst>
                                    <p:set>
                                      <p:cBhvr>
                                        <p:cTn id="197" fill="hold"/>
                                        <p:tgtEl>
                                          <p:spTgt spid="3263"/>
                                        </p:tgtEl>
                                        <p:attrNameLst>
                                          <p:attrName>style.visibility</p:attrName>
                                        </p:attrNameLst>
                                      </p:cBhvr>
                                      <p:to>
                                        <p:strVal val="visible"/>
                                      </p:to>
                                    </p:set>
                                    <p:animEffect filter="dissolve" transition="in">
                                      <p:cBhvr>
                                        <p:cTn id="198" dur="500"/>
                                        <p:tgtEl>
                                          <p:spTgt spid="3263"/>
                                        </p:tgtEl>
                                      </p:cBhvr>
                                    </p:animEffect>
                                  </p:childTnLst>
                                </p:cTn>
                              </p:par>
                            </p:childTnLst>
                          </p:cTn>
                        </p:par>
                      </p:childTnLst>
                    </p:cTn>
                  </p:par>
                  <p:par>
                    <p:cTn id="199" fill="hold">
                      <p:stCondLst>
                        <p:cond delay="indefinite"/>
                      </p:stCondLst>
                      <p:childTnLst>
                        <p:par>
                          <p:cTn id="200" fill="hold">
                            <p:stCondLst>
                              <p:cond delay="0"/>
                            </p:stCondLst>
                            <p:childTnLst>
                              <p:par>
                                <p:cTn id="201" presetClass="emph" nodeType="clickEffect" presetSubtype="0" presetID="6" grpId="48" fill="hold">
                                  <p:stCondLst>
                                    <p:cond delay="0"/>
                                  </p:stCondLst>
                                  <p:childTnLst>
                                    <p:animScale>
                                      <p:cBhvr>
                                        <p:cTn id="202" dur="2000" fill="hold"/>
                                        <p:tgtEl>
                                          <p:spTgt spid="3267"/>
                                        </p:tgtEl>
                                      </p:cBhvr>
                                      <p:by x="60000" y="60000"/>
                                    </p:animScale>
                                  </p:childTnLst>
                                </p:cTn>
                              </p:par>
                            </p:childTnLst>
                          </p:cTn>
                        </p:par>
                        <p:par>
                          <p:cTn id="203" fill="hold">
                            <p:stCondLst>
                              <p:cond delay="2000"/>
                            </p:stCondLst>
                            <p:childTnLst>
                              <p:par>
                                <p:cTn id="204" presetClass="exit" nodeType="afterEffect" presetID="9" grpId="49" fill="hold">
                                  <p:stCondLst>
                                    <p:cond delay="750"/>
                                  </p:stCondLst>
                                  <p:iterate type="el" backwards="0">
                                    <p:tmAbs val="0"/>
                                  </p:iterate>
                                  <p:childTnLst>
                                    <p:animEffect filter="dissolve" transition="out">
                                      <p:cBhvr>
                                        <p:cTn id="205" dur="500" fill="hold"/>
                                        <p:tgtEl>
                                          <p:spTgt spid="3254"/>
                                        </p:tgtEl>
                                      </p:cBhvr>
                                    </p:animEffect>
                                    <p:set>
                                      <p:cBhvr>
                                        <p:cTn id="206" fill="hold">
                                          <p:stCondLst>
                                            <p:cond delay="499"/>
                                          </p:stCondLst>
                                        </p:cTn>
                                        <p:tgtEl>
                                          <p:spTgt spid="3254"/>
                                        </p:tgtEl>
                                        <p:attrNameLst>
                                          <p:attrName>style.visibility</p:attrName>
                                        </p:attrNameLst>
                                      </p:cBhvr>
                                      <p:to>
                                        <p:strVal val="hidden"/>
                                      </p:to>
                                    </p:set>
                                  </p:childTnLst>
                                </p:cTn>
                              </p:par>
                            </p:childTnLst>
                          </p:cTn>
                        </p:par>
                        <p:par>
                          <p:cTn id="207" fill="hold">
                            <p:stCondLst>
                              <p:cond delay="3250"/>
                            </p:stCondLst>
                            <p:childTnLst>
                              <p:par>
                                <p:cTn id="208" presetClass="exit" nodeType="afterEffect" presetID="9" grpId="50" fill="hold">
                                  <p:stCondLst>
                                    <p:cond delay="500"/>
                                  </p:stCondLst>
                                  <p:iterate type="el" backwards="0">
                                    <p:tmAbs val="0"/>
                                  </p:iterate>
                                  <p:childTnLst>
                                    <p:animEffect filter="dissolve" transition="out">
                                      <p:cBhvr>
                                        <p:cTn id="209" dur="500" fill="hold"/>
                                        <p:tgtEl>
                                          <p:spTgt spid="3249"/>
                                        </p:tgtEl>
                                      </p:cBhvr>
                                    </p:animEffect>
                                    <p:set>
                                      <p:cBhvr>
                                        <p:cTn id="210" fill="hold">
                                          <p:stCondLst>
                                            <p:cond delay="499"/>
                                          </p:stCondLst>
                                        </p:cTn>
                                        <p:tgtEl>
                                          <p:spTgt spid="3249"/>
                                        </p:tgtEl>
                                        <p:attrNameLst>
                                          <p:attrName>style.visibility</p:attrName>
                                        </p:attrNameLst>
                                      </p:cBhvr>
                                      <p:to>
                                        <p:strVal val="hidden"/>
                                      </p:to>
                                    </p:set>
                                  </p:childTnLst>
                                </p:cTn>
                              </p:par>
                            </p:childTnLst>
                          </p:cTn>
                        </p:par>
                        <p:par>
                          <p:cTn id="211" fill="hold">
                            <p:stCondLst>
                              <p:cond delay="4250"/>
                            </p:stCondLst>
                            <p:childTnLst>
                              <p:par>
                                <p:cTn id="212" presetClass="exit" nodeType="afterEffect" presetID="9" grpId="51" fill="hold">
                                  <p:stCondLst>
                                    <p:cond delay="1750"/>
                                  </p:stCondLst>
                                  <p:iterate type="el" backwards="0">
                                    <p:tmAbs val="0"/>
                                  </p:iterate>
                                  <p:childTnLst>
                                    <p:animEffect filter="dissolve" transition="out">
                                      <p:cBhvr>
                                        <p:cTn id="213" dur="500" fill="hold"/>
                                        <p:tgtEl>
                                          <p:spTgt spid="3237"/>
                                        </p:tgtEl>
                                      </p:cBhvr>
                                    </p:animEffect>
                                    <p:set>
                                      <p:cBhvr>
                                        <p:cTn id="214" fill="hold">
                                          <p:stCondLst>
                                            <p:cond delay="499"/>
                                          </p:stCondLst>
                                        </p:cTn>
                                        <p:tgtEl>
                                          <p:spTgt spid="3237"/>
                                        </p:tgtEl>
                                        <p:attrNameLst>
                                          <p:attrName>style.visibility</p:attrName>
                                        </p:attrNameLst>
                                      </p:cBhvr>
                                      <p:to>
                                        <p:strVal val="hidden"/>
                                      </p:to>
                                    </p:set>
                                  </p:childTnLst>
                                </p:cTn>
                              </p:par>
                            </p:childTnLst>
                          </p:cTn>
                        </p:par>
                        <p:par>
                          <p:cTn id="215" fill="hold">
                            <p:stCondLst>
                              <p:cond delay="6500"/>
                            </p:stCondLst>
                            <p:childTnLst>
                              <p:par>
                                <p:cTn id="216" presetClass="exit" nodeType="afterEffect" presetID="9" grpId="52" fill="hold">
                                  <p:stCondLst>
                                    <p:cond delay="1000"/>
                                  </p:stCondLst>
                                  <p:iterate type="el" backwards="0">
                                    <p:tmAbs val="0"/>
                                  </p:iterate>
                                  <p:childTnLst>
                                    <p:animEffect filter="dissolve" transition="out">
                                      <p:cBhvr>
                                        <p:cTn id="217" dur="500" fill="hold"/>
                                        <p:tgtEl>
                                          <p:spTgt spid="3240"/>
                                        </p:tgtEl>
                                      </p:cBhvr>
                                    </p:animEffect>
                                    <p:set>
                                      <p:cBhvr>
                                        <p:cTn id="218" fill="hold">
                                          <p:stCondLst>
                                            <p:cond delay="499"/>
                                          </p:stCondLst>
                                        </p:cTn>
                                        <p:tgtEl>
                                          <p:spTgt spid="3240"/>
                                        </p:tgtEl>
                                        <p:attrNameLst>
                                          <p:attrName>style.visibility</p:attrName>
                                        </p:attrNameLst>
                                      </p:cBhvr>
                                      <p:to>
                                        <p:strVal val="hidden"/>
                                      </p:to>
                                    </p:set>
                                  </p:childTnLst>
                                </p:cTn>
                              </p:par>
                            </p:childTnLst>
                          </p:cTn>
                        </p:par>
                        <p:par>
                          <p:cTn id="219" fill="hold">
                            <p:stCondLst>
                              <p:cond delay="8000"/>
                            </p:stCondLst>
                            <p:childTnLst>
                              <p:par>
                                <p:cTn id="220" presetClass="exit" nodeType="afterEffect" presetID="9" grpId="53" fill="hold">
                                  <p:stCondLst>
                                    <p:cond delay="500"/>
                                  </p:stCondLst>
                                  <p:iterate type="el" backwards="0">
                                    <p:tmAbs val="0"/>
                                  </p:iterate>
                                  <p:childTnLst>
                                    <p:animEffect filter="dissolve" transition="out">
                                      <p:cBhvr>
                                        <p:cTn id="221" dur="500" fill="hold"/>
                                        <p:tgtEl>
                                          <p:spTgt spid="3241"/>
                                        </p:tgtEl>
                                      </p:cBhvr>
                                    </p:animEffect>
                                    <p:set>
                                      <p:cBhvr>
                                        <p:cTn id="222" fill="hold">
                                          <p:stCondLst>
                                            <p:cond delay="499"/>
                                          </p:stCondLst>
                                        </p:cTn>
                                        <p:tgtEl>
                                          <p:spTgt spid="3241"/>
                                        </p:tgtEl>
                                        <p:attrNameLst>
                                          <p:attrName>style.visibility</p:attrName>
                                        </p:attrNameLst>
                                      </p:cBhvr>
                                      <p:to>
                                        <p:strVal val="hidden"/>
                                      </p:to>
                                    </p:set>
                                  </p:childTnLst>
                                </p:cTn>
                              </p:par>
                            </p:childTnLst>
                          </p:cTn>
                        </p:par>
                        <p:par>
                          <p:cTn id="223" fill="hold">
                            <p:stCondLst>
                              <p:cond delay="9000"/>
                            </p:stCondLst>
                            <p:childTnLst>
                              <p:par>
                                <p:cTn id="224" presetClass="exit" nodeType="afterEffect" presetID="9" grpId="54" fill="hold">
                                  <p:stCondLst>
                                    <p:cond delay="1000"/>
                                  </p:stCondLst>
                                  <p:iterate type="el" backwards="0">
                                    <p:tmAbs val="0"/>
                                  </p:iterate>
                                  <p:childTnLst>
                                    <p:animEffect filter="dissolve" transition="out">
                                      <p:cBhvr>
                                        <p:cTn id="225" dur="500" fill="hold"/>
                                        <p:tgtEl>
                                          <p:spTgt spid="3243"/>
                                        </p:tgtEl>
                                      </p:cBhvr>
                                    </p:animEffect>
                                    <p:set>
                                      <p:cBhvr>
                                        <p:cTn id="226" fill="hold">
                                          <p:stCondLst>
                                            <p:cond delay="499"/>
                                          </p:stCondLst>
                                        </p:cTn>
                                        <p:tgtEl>
                                          <p:spTgt spid="3243"/>
                                        </p:tgtEl>
                                        <p:attrNameLst>
                                          <p:attrName>style.visibility</p:attrName>
                                        </p:attrNameLst>
                                      </p:cBhvr>
                                      <p:to>
                                        <p:strVal val="hidden"/>
                                      </p:to>
                                    </p:set>
                                  </p:childTnLst>
                                </p:cTn>
                              </p:par>
                            </p:childTnLst>
                          </p:cTn>
                        </p:par>
                        <p:par>
                          <p:cTn id="227" fill="hold">
                            <p:stCondLst>
                              <p:cond delay="10500"/>
                            </p:stCondLst>
                            <p:childTnLst>
                              <p:par>
                                <p:cTn id="228" presetClass="exit" nodeType="afterEffect" presetID="9" grpId="55" fill="hold">
                                  <p:stCondLst>
                                    <p:cond delay="750"/>
                                  </p:stCondLst>
                                  <p:iterate type="el" backwards="0">
                                    <p:tmAbs val="0"/>
                                  </p:iterate>
                                  <p:childTnLst>
                                    <p:animEffect filter="dissolve" transition="out">
                                      <p:cBhvr>
                                        <p:cTn id="229" dur="500" fill="hold"/>
                                        <p:tgtEl>
                                          <p:spTgt spid="3246"/>
                                        </p:tgtEl>
                                      </p:cBhvr>
                                    </p:animEffect>
                                    <p:set>
                                      <p:cBhvr>
                                        <p:cTn id="230" fill="hold">
                                          <p:stCondLst>
                                            <p:cond delay="499"/>
                                          </p:stCondLst>
                                        </p:cTn>
                                        <p:tgtEl>
                                          <p:spTgt spid="3246"/>
                                        </p:tgtEl>
                                        <p:attrNameLst>
                                          <p:attrName>style.visibility</p:attrName>
                                        </p:attrNameLst>
                                      </p:cBhvr>
                                      <p:to>
                                        <p:strVal val="hidden"/>
                                      </p:to>
                                    </p:set>
                                  </p:childTnLst>
                                </p:cTn>
                              </p:par>
                            </p:childTnLst>
                          </p:cTn>
                        </p:par>
                        <p:par>
                          <p:cTn id="231" fill="hold">
                            <p:stCondLst>
                              <p:cond delay="11750"/>
                            </p:stCondLst>
                            <p:childTnLst>
                              <p:par>
                                <p:cTn id="232" presetClass="exit" nodeType="afterEffect" presetID="9" grpId="56" fill="hold">
                                  <p:stCondLst>
                                    <p:cond delay="1000"/>
                                  </p:stCondLst>
                                  <p:iterate type="el" backwards="0">
                                    <p:tmAbs val="0"/>
                                  </p:iterate>
                                  <p:childTnLst>
                                    <p:animEffect filter="dissolve" transition="out">
                                      <p:cBhvr>
                                        <p:cTn id="233" dur="500" fill="hold"/>
                                        <p:tgtEl>
                                          <p:spTgt spid="3247"/>
                                        </p:tgtEl>
                                      </p:cBhvr>
                                    </p:animEffect>
                                    <p:set>
                                      <p:cBhvr>
                                        <p:cTn id="234" fill="hold">
                                          <p:stCondLst>
                                            <p:cond delay="499"/>
                                          </p:stCondLst>
                                        </p:cTn>
                                        <p:tgtEl>
                                          <p:spTgt spid="3247"/>
                                        </p:tgtEl>
                                        <p:attrNameLst>
                                          <p:attrName>style.visibility</p:attrName>
                                        </p:attrNameLst>
                                      </p:cBhvr>
                                      <p:to>
                                        <p:strVal val="hidden"/>
                                      </p:to>
                                    </p:set>
                                  </p:childTnLst>
                                </p:cTn>
                              </p:par>
                            </p:childTnLst>
                          </p:cTn>
                        </p:par>
                        <p:par>
                          <p:cTn id="235" fill="hold">
                            <p:stCondLst>
                              <p:cond delay="13250"/>
                            </p:stCondLst>
                            <p:childTnLst>
                              <p:par>
                                <p:cTn id="236" presetClass="exit" nodeType="afterEffect" presetID="9" grpId="57" fill="hold">
                                  <p:stCondLst>
                                    <p:cond delay="1750"/>
                                  </p:stCondLst>
                                  <p:iterate type="el" backwards="0">
                                    <p:tmAbs val="0"/>
                                  </p:iterate>
                                  <p:childTnLst>
                                    <p:animEffect filter="dissolve" transition="out">
                                      <p:cBhvr>
                                        <p:cTn id="237" dur="500" fill="hold"/>
                                        <p:tgtEl>
                                          <p:spTgt spid="3250"/>
                                        </p:tgtEl>
                                      </p:cBhvr>
                                    </p:animEffect>
                                    <p:set>
                                      <p:cBhvr>
                                        <p:cTn id="238" fill="hold">
                                          <p:stCondLst>
                                            <p:cond delay="499"/>
                                          </p:stCondLst>
                                        </p:cTn>
                                        <p:tgtEl>
                                          <p:spTgt spid="3250"/>
                                        </p:tgtEl>
                                        <p:attrNameLst>
                                          <p:attrName>style.visibility</p:attrName>
                                        </p:attrNameLst>
                                      </p:cBhvr>
                                      <p:to>
                                        <p:strVal val="hidden"/>
                                      </p:to>
                                    </p:set>
                                  </p:childTnLst>
                                </p:cTn>
                              </p:par>
                            </p:childTnLst>
                          </p:cTn>
                        </p:par>
                        <p:par>
                          <p:cTn id="239" fill="hold">
                            <p:stCondLst>
                              <p:cond delay="15500"/>
                            </p:stCondLst>
                            <p:childTnLst>
                              <p:par>
                                <p:cTn id="240" presetClass="exit" nodeType="afterEffect" presetID="9" grpId="58" fill="hold">
                                  <p:stCondLst>
                                    <p:cond delay="750"/>
                                  </p:stCondLst>
                                  <p:iterate type="el" backwards="0">
                                    <p:tmAbs val="0"/>
                                  </p:iterate>
                                  <p:childTnLst>
                                    <p:animEffect filter="dissolve" transition="out">
                                      <p:cBhvr>
                                        <p:cTn id="241" dur="500" fill="hold"/>
                                        <p:tgtEl>
                                          <p:spTgt spid="3251"/>
                                        </p:tgtEl>
                                      </p:cBhvr>
                                    </p:animEffect>
                                    <p:set>
                                      <p:cBhvr>
                                        <p:cTn id="242" fill="hold">
                                          <p:stCondLst>
                                            <p:cond delay="499"/>
                                          </p:stCondLst>
                                        </p:cTn>
                                        <p:tgtEl>
                                          <p:spTgt spid="3251"/>
                                        </p:tgtEl>
                                        <p:attrNameLst>
                                          <p:attrName>style.visibility</p:attrName>
                                        </p:attrNameLst>
                                      </p:cBhvr>
                                      <p:to>
                                        <p:strVal val="hidden"/>
                                      </p:to>
                                    </p:set>
                                  </p:childTnLst>
                                </p:cTn>
                              </p:par>
                            </p:childTnLst>
                          </p:cTn>
                        </p:par>
                        <p:par>
                          <p:cTn id="243" fill="hold">
                            <p:stCondLst>
                              <p:cond delay="16750"/>
                            </p:stCondLst>
                            <p:childTnLst>
                              <p:par>
                                <p:cTn id="244" presetClass="exit" nodeType="afterEffect" presetID="9" grpId="59" fill="hold">
                                  <p:stCondLst>
                                    <p:cond delay="1250"/>
                                  </p:stCondLst>
                                  <p:iterate type="el" backwards="0">
                                    <p:tmAbs val="0"/>
                                  </p:iterate>
                                  <p:childTnLst>
                                    <p:animEffect filter="dissolve" transition="out">
                                      <p:cBhvr>
                                        <p:cTn id="245" dur="500" fill="hold"/>
                                        <p:tgtEl>
                                          <p:spTgt spid="3255"/>
                                        </p:tgtEl>
                                      </p:cBhvr>
                                    </p:animEffect>
                                    <p:set>
                                      <p:cBhvr>
                                        <p:cTn id="246" fill="hold">
                                          <p:stCondLst>
                                            <p:cond delay="499"/>
                                          </p:stCondLst>
                                        </p:cTn>
                                        <p:tgtEl>
                                          <p:spTgt spid="3255"/>
                                        </p:tgtEl>
                                        <p:attrNameLst>
                                          <p:attrName>style.visibility</p:attrName>
                                        </p:attrNameLst>
                                      </p:cBhvr>
                                      <p:to>
                                        <p:strVal val="hidden"/>
                                      </p:to>
                                    </p:set>
                                  </p:childTnLst>
                                </p:cTn>
                              </p:par>
                            </p:childTnLst>
                          </p:cTn>
                        </p:par>
                        <p:par>
                          <p:cTn id="247" fill="hold">
                            <p:stCondLst>
                              <p:cond delay="18500"/>
                            </p:stCondLst>
                            <p:childTnLst>
                              <p:par>
                                <p:cTn id="248" presetClass="exit" nodeType="afterEffect" presetID="9" grpId="60" fill="hold">
                                  <p:stCondLst>
                                    <p:cond delay="1500"/>
                                  </p:stCondLst>
                                  <p:iterate type="el" backwards="0">
                                    <p:tmAbs val="0"/>
                                  </p:iterate>
                                  <p:childTnLst>
                                    <p:animEffect filter="dissolve" transition="out">
                                      <p:cBhvr>
                                        <p:cTn id="249" dur="500" fill="hold"/>
                                        <p:tgtEl>
                                          <p:spTgt spid="3256"/>
                                        </p:tgtEl>
                                      </p:cBhvr>
                                    </p:animEffect>
                                    <p:set>
                                      <p:cBhvr>
                                        <p:cTn id="250" fill="hold">
                                          <p:stCondLst>
                                            <p:cond delay="499"/>
                                          </p:stCondLst>
                                        </p:cTn>
                                        <p:tgtEl>
                                          <p:spTgt spid="3256"/>
                                        </p:tgtEl>
                                        <p:attrNameLst>
                                          <p:attrName>style.visibility</p:attrName>
                                        </p:attrNameLst>
                                      </p:cBhvr>
                                      <p:to>
                                        <p:strVal val="hidden"/>
                                      </p:to>
                                    </p:set>
                                  </p:childTnLst>
                                </p:cTn>
                              </p:par>
                            </p:childTnLst>
                          </p:cTn>
                        </p:par>
                        <p:par>
                          <p:cTn id="251" fill="hold">
                            <p:stCondLst>
                              <p:cond delay="20500"/>
                            </p:stCondLst>
                            <p:childTnLst>
                              <p:par>
                                <p:cTn id="252" presetClass="exit" nodeType="afterEffect" presetID="9" grpId="61" fill="hold">
                                  <p:stCondLst>
                                    <p:cond delay="1000"/>
                                  </p:stCondLst>
                                  <p:iterate type="el" backwards="0">
                                    <p:tmAbs val="0"/>
                                  </p:iterate>
                                  <p:childTnLst>
                                    <p:animEffect filter="dissolve" transition="out">
                                      <p:cBhvr>
                                        <p:cTn id="253" dur="500" fill="hold"/>
                                        <p:tgtEl>
                                          <p:spTgt spid="3262"/>
                                        </p:tgtEl>
                                      </p:cBhvr>
                                    </p:animEffect>
                                    <p:set>
                                      <p:cBhvr>
                                        <p:cTn id="254" fill="hold">
                                          <p:stCondLst>
                                            <p:cond delay="499"/>
                                          </p:stCondLst>
                                        </p:cTn>
                                        <p:tgtEl>
                                          <p:spTgt spid="3262"/>
                                        </p:tgtEl>
                                        <p:attrNameLst>
                                          <p:attrName>style.visibility</p:attrName>
                                        </p:attrNameLst>
                                      </p:cBhvr>
                                      <p:to>
                                        <p:strVal val="hidden"/>
                                      </p:to>
                                    </p:set>
                                  </p:childTnLst>
                                </p:cTn>
                              </p:par>
                            </p:childTnLst>
                          </p:cTn>
                        </p:par>
                        <p:par>
                          <p:cTn id="255" fill="hold">
                            <p:stCondLst>
                              <p:cond delay="22000"/>
                            </p:stCondLst>
                            <p:childTnLst>
                              <p:par>
                                <p:cTn id="256" presetClass="exit" nodeType="afterEffect" presetID="9" grpId="62" fill="hold">
                                  <p:stCondLst>
                                    <p:cond delay="1500"/>
                                  </p:stCondLst>
                                  <p:iterate type="el" backwards="0">
                                    <p:tmAbs val="0"/>
                                  </p:iterate>
                                  <p:childTnLst>
                                    <p:animEffect filter="dissolve" transition="out">
                                      <p:cBhvr>
                                        <p:cTn id="257" dur="500" fill="hold"/>
                                        <p:tgtEl>
                                          <p:spTgt spid="3263"/>
                                        </p:tgtEl>
                                      </p:cBhvr>
                                    </p:animEffect>
                                    <p:set>
                                      <p:cBhvr>
                                        <p:cTn id="258" fill="hold">
                                          <p:stCondLst>
                                            <p:cond delay="499"/>
                                          </p:stCondLst>
                                        </p:cTn>
                                        <p:tgtEl>
                                          <p:spTgt spid="3263"/>
                                        </p:tgtEl>
                                        <p:attrNameLst>
                                          <p:attrName>style.visibility</p:attrName>
                                        </p:attrNameLst>
                                      </p:cBhvr>
                                      <p:to>
                                        <p:strVal val="hidden"/>
                                      </p:to>
                                    </p:set>
                                  </p:childTnLst>
                                </p:cTn>
                              </p:par>
                            </p:childTnLst>
                          </p:cTn>
                        </p:par>
                        <p:par>
                          <p:cTn id="259" fill="hold">
                            <p:stCondLst>
                              <p:cond delay="24000"/>
                            </p:stCondLst>
                            <p:childTnLst>
                              <p:par>
                                <p:cTn id="260" presetClass="exit" nodeType="afterEffect" presetID="9" grpId="63" fill="hold">
                                  <p:stCondLst>
                                    <p:cond delay="0"/>
                                  </p:stCondLst>
                                  <p:iterate type="el" backwards="0">
                                    <p:tmAbs val="0"/>
                                  </p:iterate>
                                  <p:childTnLst>
                                    <p:animEffect filter="dissolve" transition="out">
                                      <p:cBhvr>
                                        <p:cTn id="261" dur="500" fill="hold"/>
                                        <p:tgtEl>
                                          <p:spTgt spid="3227"/>
                                        </p:tgtEl>
                                      </p:cBhvr>
                                    </p:animEffect>
                                    <p:set>
                                      <p:cBhvr>
                                        <p:cTn id="262" fill="hold">
                                          <p:stCondLst>
                                            <p:cond delay="499"/>
                                          </p:stCondLst>
                                        </p:cTn>
                                        <p:tgtEl>
                                          <p:spTgt spid="3227"/>
                                        </p:tgtEl>
                                        <p:attrNameLst>
                                          <p:attrName>style.visibility</p:attrName>
                                        </p:attrNameLst>
                                      </p:cBhvr>
                                      <p:to>
                                        <p:strVal val="hidden"/>
                                      </p:to>
                                    </p:set>
                                  </p:childTnLst>
                                </p:cTn>
                              </p:par>
                            </p:childTnLst>
                          </p:cTn>
                        </p:par>
                        <p:par>
                          <p:cTn id="263" fill="hold">
                            <p:stCondLst>
                              <p:cond delay="24500"/>
                            </p:stCondLst>
                            <p:childTnLst>
                              <p:par>
                                <p:cTn id="264" presetClass="exit" nodeType="afterEffect" presetID="9" grpId="64" fill="hold">
                                  <p:stCondLst>
                                    <p:cond delay="750"/>
                                  </p:stCondLst>
                                  <p:iterate type="el" backwards="0">
                                    <p:tmAbs val="0"/>
                                  </p:iterate>
                                  <p:childTnLst>
                                    <p:animEffect filter="dissolve" transition="out">
                                      <p:cBhvr>
                                        <p:cTn id="265" dur="500" fill="hold"/>
                                        <p:tgtEl>
                                          <p:spTgt spid="3226"/>
                                        </p:tgtEl>
                                      </p:cBhvr>
                                    </p:animEffect>
                                    <p:set>
                                      <p:cBhvr>
                                        <p:cTn id="266" fill="hold">
                                          <p:stCondLst>
                                            <p:cond delay="499"/>
                                          </p:stCondLst>
                                        </p:cTn>
                                        <p:tgtEl>
                                          <p:spTgt spid="3226"/>
                                        </p:tgtEl>
                                        <p:attrNameLst>
                                          <p:attrName>style.visibility</p:attrName>
                                        </p:attrNameLst>
                                      </p:cBhvr>
                                      <p:to>
                                        <p:strVal val="hidden"/>
                                      </p:to>
                                    </p:set>
                                  </p:childTnLst>
                                </p:cTn>
                              </p:par>
                            </p:childTnLst>
                          </p:cTn>
                        </p:par>
                        <p:par>
                          <p:cTn id="267" fill="hold">
                            <p:stCondLst>
                              <p:cond delay="25750"/>
                            </p:stCondLst>
                            <p:childTnLst>
                              <p:par>
                                <p:cTn id="268" presetClass="exit" nodeType="afterEffect" presetID="9" grpId="65" fill="hold">
                                  <p:stCondLst>
                                    <p:cond delay="1500"/>
                                  </p:stCondLst>
                                  <p:iterate type="el" backwards="0">
                                    <p:tmAbs val="0"/>
                                  </p:iterate>
                                  <p:childTnLst>
                                    <p:animEffect filter="dissolve" transition="out">
                                      <p:cBhvr>
                                        <p:cTn id="269" dur="500" fill="hold"/>
                                        <p:tgtEl>
                                          <p:spTgt spid="3229"/>
                                        </p:tgtEl>
                                      </p:cBhvr>
                                    </p:animEffect>
                                    <p:set>
                                      <p:cBhvr>
                                        <p:cTn id="270" fill="hold">
                                          <p:stCondLst>
                                            <p:cond delay="499"/>
                                          </p:stCondLst>
                                        </p:cTn>
                                        <p:tgtEl>
                                          <p:spTgt spid="3229"/>
                                        </p:tgtEl>
                                        <p:attrNameLst>
                                          <p:attrName>style.visibility</p:attrName>
                                        </p:attrNameLst>
                                      </p:cBhvr>
                                      <p:to>
                                        <p:strVal val="hidden"/>
                                      </p:to>
                                    </p:set>
                                  </p:childTnLst>
                                </p:cTn>
                              </p:par>
                            </p:childTnLst>
                          </p:cTn>
                        </p:par>
                        <p:par>
                          <p:cTn id="271" fill="hold">
                            <p:stCondLst>
                              <p:cond delay="27750"/>
                            </p:stCondLst>
                            <p:childTnLst>
                              <p:par>
                                <p:cTn id="272" presetClass="exit" nodeType="afterEffect" presetID="9" grpId="66" fill="hold">
                                  <p:stCondLst>
                                    <p:cond delay="500"/>
                                  </p:stCondLst>
                                  <p:iterate type="el" backwards="0">
                                    <p:tmAbs val="0"/>
                                  </p:iterate>
                                  <p:childTnLst>
                                    <p:animEffect filter="dissolve" transition="out">
                                      <p:cBhvr>
                                        <p:cTn id="273" dur="500" fill="hold"/>
                                        <p:tgtEl>
                                          <p:spTgt spid="3259"/>
                                        </p:tgtEl>
                                      </p:cBhvr>
                                    </p:animEffect>
                                    <p:set>
                                      <p:cBhvr>
                                        <p:cTn id="274" fill="hold">
                                          <p:stCondLst>
                                            <p:cond delay="499"/>
                                          </p:stCondLst>
                                        </p:cTn>
                                        <p:tgtEl>
                                          <p:spTgt spid="3259"/>
                                        </p:tgtEl>
                                        <p:attrNameLst>
                                          <p:attrName>style.visibility</p:attrName>
                                        </p:attrNameLst>
                                      </p:cBhvr>
                                      <p:to>
                                        <p:strVal val="hidden"/>
                                      </p:to>
                                    </p:set>
                                  </p:childTnLst>
                                </p:cTn>
                              </p:par>
                            </p:childTnLst>
                          </p:cTn>
                        </p:par>
                        <p:par>
                          <p:cTn id="275" fill="hold">
                            <p:stCondLst>
                              <p:cond delay="28750"/>
                            </p:stCondLst>
                            <p:childTnLst>
                              <p:par>
                                <p:cTn id="276" presetClass="exit" nodeType="afterEffect" presetID="9" grpId="67" fill="hold">
                                  <p:stCondLst>
                                    <p:cond delay="750"/>
                                  </p:stCondLst>
                                  <p:iterate type="el" backwards="0">
                                    <p:tmAbs val="0"/>
                                  </p:iterate>
                                  <p:childTnLst>
                                    <p:animEffect filter="dissolve" transition="out">
                                      <p:cBhvr>
                                        <p:cTn id="277" dur="500" fill="hold"/>
                                        <p:tgtEl>
                                          <p:spTgt spid="3260"/>
                                        </p:tgtEl>
                                      </p:cBhvr>
                                    </p:animEffect>
                                    <p:set>
                                      <p:cBhvr>
                                        <p:cTn id="278" fill="hold">
                                          <p:stCondLst>
                                            <p:cond delay="499"/>
                                          </p:stCondLst>
                                        </p:cTn>
                                        <p:tgtEl>
                                          <p:spTgt spid="3260"/>
                                        </p:tgtEl>
                                        <p:attrNameLst>
                                          <p:attrName>style.visibility</p:attrName>
                                        </p:attrNameLst>
                                      </p:cBhvr>
                                      <p:to>
                                        <p:strVal val="hidden"/>
                                      </p:to>
                                    </p:set>
                                  </p:childTnLst>
                                </p:cTn>
                              </p:par>
                            </p:childTnLst>
                          </p:cTn>
                        </p:par>
                        <p:par>
                          <p:cTn id="279" fill="hold">
                            <p:stCondLst>
                              <p:cond delay="30000"/>
                            </p:stCondLst>
                            <p:childTnLst>
                              <p:par>
                                <p:cTn id="280" presetClass="exit" nodeType="afterEffect" presetID="9" grpId="68" fill="hold">
                                  <p:stCondLst>
                                    <p:cond delay="1250"/>
                                  </p:stCondLst>
                                  <p:iterate type="el" backwards="0">
                                    <p:tmAbs val="0"/>
                                  </p:iterate>
                                  <p:childTnLst>
                                    <p:animEffect filter="dissolve" transition="out">
                                      <p:cBhvr>
                                        <p:cTn id="281" dur="500" fill="hold"/>
                                        <p:tgtEl>
                                          <p:spTgt spid="3261"/>
                                        </p:tgtEl>
                                      </p:cBhvr>
                                    </p:animEffect>
                                    <p:set>
                                      <p:cBhvr>
                                        <p:cTn id="282" fill="hold">
                                          <p:stCondLst>
                                            <p:cond delay="499"/>
                                          </p:stCondLst>
                                        </p:cTn>
                                        <p:tgtEl>
                                          <p:spTgt spid="3261"/>
                                        </p:tgtEl>
                                        <p:attrNameLst>
                                          <p:attrName>style.visibility</p:attrName>
                                        </p:attrNameLst>
                                      </p:cBhvr>
                                      <p:to>
                                        <p:strVal val="hidden"/>
                                      </p:to>
                                    </p:set>
                                  </p:childTnLst>
                                </p:cTn>
                              </p:par>
                            </p:childTnLst>
                          </p:cTn>
                        </p:par>
                        <p:par>
                          <p:cTn id="283" fill="hold">
                            <p:stCondLst>
                              <p:cond delay="31750"/>
                            </p:stCondLst>
                            <p:childTnLst>
                              <p:par>
                                <p:cTn id="284" presetClass="exit" nodeType="afterEffect" presetID="9" grpId="69" fill="hold">
                                  <p:stCondLst>
                                    <p:cond delay="1500"/>
                                  </p:stCondLst>
                                  <p:iterate type="el" backwards="0">
                                    <p:tmAbs val="0"/>
                                  </p:iterate>
                                  <p:childTnLst>
                                    <p:animEffect filter="dissolve" transition="out">
                                      <p:cBhvr>
                                        <p:cTn id="285" dur="500" fill="hold"/>
                                        <p:tgtEl>
                                          <p:spTgt spid="3258"/>
                                        </p:tgtEl>
                                      </p:cBhvr>
                                    </p:animEffect>
                                    <p:set>
                                      <p:cBhvr>
                                        <p:cTn id="286" fill="hold">
                                          <p:stCondLst>
                                            <p:cond delay="499"/>
                                          </p:stCondLst>
                                        </p:cTn>
                                        <p:tgtEl>
                                          <p:spTgt spid="3258"/>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Class="emph" nodeType="clickEffect" presetSubtype="0" presetID="6" grpId="70" fill="hold">
                                  <p:stCondLst>
                                    <p:cond delay="0"/>
                                  </p:stCondLst>
                                  <p:childTnLst>
                                    <p:animScale>
                                      <p:cBhvr>
                                        <p:cTn id="290" dur="2000" fill="hold"/>
                                        <p:tgtEl>
                                          <p:spTgt spid="3267"/>
                                        </p:tgtEl>
                                      </p:cBhvr>
                                      <p:by x="100000" y="100000"/>
                                    </p:animScale>
                                  </p:childTnLst>
                                </p:cTn>
                              </p:par>
                            </p:childTnLst>
                          </p:cTn>
                        </p:par>
                        <p:par>
                          <p:cTn id="291" fill="hold">
                            <p:stCondLst>
                              <p:cond delay="2000"/>
                            </p:stCondLst>
                            <p:childTnLst>
                              <p:par>
                                <p:cTn id="292" presetClass="exit" nodeType="afterEffect" presetID="9" grpId="71" fill="hold">
                                  <p:stCondLst>
                                    <p:cond delay="0"/>
                                  </p:stCondLst>
                                  <p:iterate type="el" backwards="0">
                                    <p:tmAbs val="0"/>
                                  </p:iterate>
                                  <p:childTnLst>
                                    <p:animEffect filter="dissolve" transition="out">
                                      <p:cBhvr>
                                        <p:cTn id="293" dur="500" fill="hold"/>
                                        <p:tgtEl>
                                          <p:spTgt spid="3252"/>
                                        </p:tgtEl>
                                      </p:cBhvr>
                                    </p:animEffect>
                                    <p:set>
                                      <p:cBhvr>
                                        <p:cTn id="294" fill="hold">
                                          <p:stCondLst>
                                            <p:cond delay="499"/>
                                          </p:stCondLst>
                                        </p:cTn>
                                        <p:tgtEl>
                                          <p:spTgt spid="3252"/>
                                        </p:tgtEl>
                                        <p:attrNameLst>
                                          <p:attrName>style.visibility</p:attrName>
                                        </p:attrNameLst>
                                      </p:cBhvr>
                                      <p:to>
                                        <p:strVal val="hidden"/>
                                      </p:to>
                                    </p:set>
                                  </p:childTnLst>
                                </p:cTn>
                              </p:par>
                            </p:childTnLst>
                          </p:cTn>
                        </p:par>
                        <p:par>
                          <p:cTn id="295" fill="hold">
                            <p:stCondLst>
                              <p:cond delay="2500"/>
                            </p:stCondLst>
                            <p:childTnLst>
                              <p:par>
                                <p:cTn id="296" presetClass="exit" nodeType="afterEffect" presetID="9" grpId="72" fill="hold">
                                  <p:stCondLst>
                                    <p:cond delay="1250"/>
                                  </p:stCondLst>
                                  <p:iterate type="el" backwards="0">
                                    <p:tmAbs val="0"/>
                                  </p:iterate>
                                  <p:childTnLst>
                                    <p:animEffect filter="dissolve" transition="out">
                                      <p:cBhvr>
                                        <p:cTn id="297" dur="500" fill="hold"/>
                                        <p:tgtEl>
                                          <p:spTgt spid="3257"/>
                                        </p:tgtEl>
                                      </p:cBhvr>
                                    </p:animEffect>
                                    <p:set>
                                      <p:cBhvr>
                                        <p:cTn id="298" fill="hold">
                                          <p:stCondLst>
                                            <p:cond delay="499"/>
                                          </p:stCondLst>
                                        </p:cTn>
                                        <p:tgtEl>
                                          <p:spTgt spid="3257"/>
                                        </p:tgtEl>
                                        <p:attrNameLst>
                                          <p:attrName>style.visibility</p:attrName>
                                        </p:attrNameLst>
                                      </p:cBhvr>
                                      <p:to>
                                        <p:strVal val="hidden"/>
                                      </p:to>
                                    </p:set>
                                  </p:childTnLst>
                                </p:cTn>
                              </p:par>
                            </p:childTnLst>
                          </p:cTn>
                        </p:par>
                        <p:par>
                          <p:cTn id="299" fill="hold">
                            <p:stCondLst>
                              <p:cond delay="4250"/>
                            </p:stCondLst>
                            <p:childTnLst>
                              <p:par>
                                <p:cTn id="300" presetClass="exit" nodeType="afterEffect" presetID="9" grpId="73" fill="hold">
                                  <p:stCondLst>
                                    <p:cond delay="1500"/>
                                  </p:stCondLst>
                                  <p:iterate type="el" backwards="0">
                                    <p:tmAbs val="0"/>
                                  </p:iterate>
                                  <p:childTnLst>
                                    <p:animEffect filter="dissolve" transition="out">
                                      <p:cBhvr>
                                        <p:cTn id="301" dur="500" fill="hold"/>
                                        <p:tgtEl>
                                          <p:spTgt spid="3253"/>
                                        </p:tgtEl>
                                      </p:cBhvr>
                                    </p:animEffect>
                                    <p:set>
                                      <p:cBhvr>
                                        <p:cTn id="302" fill="hold">
                                          <p:stCondLst>
                                            <p:cond delay="499"/>
                                          </p:stCondLst>
                                        </p:cTn>
                                        <p:tgtEl>
                                          <p:spTgt spid="3253"/>
                                        </p:tgtEl>
                                        <p:attrNameLst>
                                          <p:attrName>style.visibility</p:attrName>
                                        </p:attrNameLst>
                                      </p:cBhvr>
                                      <p:to>
                                        <p:strVal val="hidden"/>
                                      </p:to>
                                    </p:set>
                                  </p:childTnLst>
                                </p:cTn>
                              </p:par>
                            </p:childTnLst>
                          </p:cTn>
                        </p:par>
                        <p:par>
                          <p:cTn id="303" fill="hold">
                            <p:stCondLst>
                              <p:cond delay="6250"/>
                            </p:stCondLst>
                            <p:childTnLst>
                              <p:par>
                                <p:cTn id="304" presetClass="exit" nodeType="afterEffect" presetID="9" grpId="74" fill="hold">
                                  <p:stCondLst>
                                    <p:cond delay="500"/>
                                  </p:stCondLst>
                                  <p:iterate type="el" backwards="0">
                                    <p:tmAbs val="0"/>
                                  </p:iterate>
                                  <p:childTnLst>
                                    <p:animEffect filter="dissolve" transition="out">
                                      <p:cBhvr>
                                        <p:cTn id="305" dur="500" fill="hold"/>
                                        <p:tgtEl>
                                          <p:spTgt spid="3248"/>
                                        </p:tgtEl>
                                      </p:cBhvr>
                                    </p:animEffect>
                                    <p:set>
                                      <p:cBhvr>
                                        <p:cTn id="306" fill="hold">
                                          <p:stCondLst>
                                            <p:cond delay="499"/>
                                          </p:stCondLst>
                                        </p:cTn>
                                        <p:tgtEl>
                                          <p:spTgt spid="3248"/>
                                        </p:tgtEl>
                                        <p:attrNameLst>
                                          <p:attrName>style.visibility</p:attrName>
                                        </p:attrNameLst>
                                      </p:cBhvr>
                                      <p:to>
                                        <p:strVal val="hidden"/>
                                      </p:to>
                                    </p:set>
                                  </p:childTnLst>
                                </p:cTn>
                              </p:par>
                            </p:childTnLst>
                          </p:cTn>
                        </p:par>
                        <p:par>
                          <p:cTn id="307" fill="hold">
                            <p:stCondLst>
                              <p:cond delay="7250"/>
                            </p:stCondLst>
                            <p:childTnLst>
                              <p:par>
                                <p:cTn id="308" presetClass="exit" nodeType="afterEffect" presetID="9" grpId="75" fill="hold">
                                  <p:stCondLst>
                                    <p:cond delay="1000"/>
                                  </p:stCondLst>
                                  <p:iterate type="el" backwards="0">
                                    <p:tmAbs val="0"/>
                                  </p:iterate>
                                  <p:childTnLst>
                                    <p:animEffect filter="dissolve" transition="out">
                                      <p:cBhvr>
                                        <p:cTn id="309" dur="500" fill="hold"/>
                                        <p:tgtEl>
                                          <p:spTgt spid="3224"/>
                                        </p:tgtEl>
                                      </p:cBhvr>
                                    </p:animEffect>
                                    <p:set>
                                      <p:cBhvr>
                                        <p:cTn id="310" fill="hold">
                                          <p:stCondLst>
                                            <p:cond delay="499"/>
                                          </p:stCondLst>
                                        </p:cTn>
                                        <p:tgtEl>
                                          <p:spTgt spid="3224"/>
                                        </p:tgtEl>
                                        <p:attrNameLst>
                                          <p:attrName>style.visibility</p:attrName>
                                        </p:attrNameLst>
                                      </p:cBhvr>
                                      <p:to>
                                        <p:strVal val="hidden"/>
                                      </p:to>
                                    </p:set>
                                  </p:childTnLst>
                                </p:cTn>
                              </p:par>
                            </p:childTnLst>
                          </p:cTn>
                        </p:par>
                        <p:par>
                          <p:cTn id="311" fill="hold">
                            <p:stCondLst>
                              <p:cond delay="8750"/>
                            </p:stCondLst>
                            <p:childTnLst>
                              <p:par>
                                <p:cTn id="312" presetClass="exit" nodeType="afterEffect" presetID="9" grpId="76" fill="hold">
                                  <p:stCondLst>
                                    <p:cond delay="1250"/>
                                  </p:stCondLst>
                                  <p:iterate type="el" backwards="0">
                                    <p:tmAbs val="0"/>
                                  </p:iterate>
                                  <p:childTnLst>
                                    <p:animEffect filter="dissolve" transition="out">
                                      <p:cBhvr>
                                        <p:cTn id="313" dur="500" fill="hold"/>
                                        <p:tgtEl>
                                          <p:spTgt spid="3228"/>
                                        </p:tgtEl>
                                      </p:cBhvr>
                                    </p:animEffect>
                                    <p:set>
                                      <p:cBhvr>
                                        <p:cTn id="314" fill="hold">
                                          <p:stCondLst>
                                            <p:cond delay="499"/>
                                          </p:stCondLst>
                                        </p:cTn>
                                        <p:tgtEl>
                                          <p:spTgt spid="3228"/>
                                        </p:tgtEl>
                                        <p:attrNameLst>
                                          <p:attrName>style.visibility</p:attrName>
                                        </p:attrNameLst>
                                      </p:cBhvr>
                                      <p:to>
                                        <p:strVal val="hidden"/>
                                      </p:to>
                                    </p:set>
                                  </p:childTnLst>
                                </p:cTn>
                              </p:par>
                            </p:childTnLst>
                          </p:cTn>
                        </p:par>
                        <p:par>
                          <p:cTn id="315" fill="hold">
                            <p:stCondLst>
                              <p:cond delay="10500"/>
                            </p:stCondLst>
                            <p:childTnLst>
                              <p:par>
                                <p:cTn id="316" presetClass="exit" nodeType="afterEffect" presetID="9" grpId="77" fill="hold">
                                  <p:stCondLst>
                                    <p:cond delay="1500"/>
                                  </p:stCondLst>
                                  <p:iterate type="el" backwards="0">
                                    <p:tmAbs val="0"/>
                                  </p:iterate>
                                  <p:childTnLst>
                                    <p:animEffect filter="dissolve" transition="out">
                                      <p:cBhvr>
                                        <p:cTn id="317" dur="500" fill="hold"/>
                                        <p:tgtEl>
                                          <p:spTgt spid="3233"/>
                                        </p:tgtEl>
                                      </p:cBhvr>
                                    </p:animEffect>
                                    <p:set>
                                      <p:cBhvr>
                                        <p:cTn id="318" fill="hold">
                                          <p:stCondLst>
                                            <p:cond delay="499"/>
                                          </p:stCondLst>
                                        </p:cTn>
                                        <p:tgtEl>
                                          <p:spTgt spid="3233"/>
                                        </p:tgtEl>
                                        <p:attrNameLst>
                                          <p:attrName>style.visibility</p:attrName>
                                        </p:attrNameLst>
                                      </p:cBhvr>
                                      <p:to>
                                        <p:strVal val="hidden"/>
                                      </p:to>
                                    </p:set>
                                  </p:childTnLst>
                                </p:cTn>
                              </p:par>
                            </p:childTnLst>
                          </p:cTn>
                        </p:par>
                        <p:par>
                          <p:cTn id="319" fill="hold">
                            <p:stCondLst>
                              <p:cond delay="12500"/>
                            </p:stCondLst>
                            <p:childTnLst>
                              <p:par>
                                <p:cTn id="320" presetClass="exit" nodeType="afterEffect" presetID="9" grpId="78" fill="hold">
                                  <p:stCondLst>
                                    <p:cond delay="1750"/>
                                  </p:stCondLst>
                                  <p:iterate type="el" backwards="0">
                                    <p:tmAbs val="0"/>
                                  </p:iterate>
                                  <p:childTnLst>
                                    <p:animEffect filter="dissolve" transition="out">
                                      <p:cBhvr>
                                        <p:cTn id="321" dur="500" fill="hold"/>
                                        <p:tgtEl>
                                          <p:spTgt spid="3234"/>
                                        </p:tgtEl>
                                      </p:cBhvr>
                                    </p:animEffect>
                                    <p:set>
                                      <p:cBhvr>
                                        <p:cTn id="322" fill="hold">
                                          <p:stCondLst>
                                            <p:cond delay="499"/>
                                          </p:stCondLst>
                                        </p:cTn>
                                        <p:tgtEl>
                                          <p:spTgt spid="3234"/>
                                        </p:tgtEl>
                                        <p:attrNameLst>
                                          <p:attrName>style.visibility</p:attrName>
                                        </p:attrNameLst>
                                      </p:cBhvr>
                                      <p:to>
                                        <p:strVal val="hidden"/>
                                      </p:to>
                                    </p:set>
                                  </p:childTnLst>
                                </p:cTn>
                              </p:par>
                            </p:childTnLst>
                          </p:cTn>
                        </p:par>
                        <p:par>
                          <p:cTn id="323" fill="hold">
                            <p:stCondLst>
                              <p:cond delay="14750"/>
                            </p:stCondLst>
                            <p:childTnLst>
                              <p:par>
                                <p:cTn id="324" presetClass="exit" nodeType="afterEffect" presetID="9" grpId="79" fill="hold">
                                  <p:stCondLst>
                                    <p:cond delay="1000"/>
                                  </p:stCondLst>
                                  <p:iterate type="el" backwards="0">
                                    <p:tmAbs val="0"/>
                                  </p:iterate>
                                  <p:childTnLst>
                                    <p:animEffect filter="dissolve" transition="out">
                                      <p:cBhvr>
                                        <p:cTn id="325" dur="500" fill="hold"/>
                                        <p:tgtEl>
                                          <p:spTgt spid="3235"/>
                                        </p:tgtEl>
                                      </p:cBhvr>
                                    </p:animEffect>
                                    <p:set>
                                      <p:cBhvr>
                                        <p:cTn id="326" fill="hold">
                                          <p:stCondLst>
                                            <p:cond delay="499"/>
                                          </p:stCondLst>
                                        </p:cTn>
                                        <p:tgtEl>
                                          <p:spTgt spid="3235"/>
                                        </p:tgtEl>
                                        <p:attrNameLst>
                                          <p:attrName>style.visibility</p:attrName>
                                        </p:attrNameLst>
                                      </p:cBhvr>
                                      <p:to>
                                        <p:strVal val="hidden"/>
                                      </p:to>
                                    </p:set>
                                  </p:childTnLst>
                                </p:cTn>
                              </p:par>
                            </p:childTnLst>
                          </p:cTn>
                        </p:par>
                        <p:par>
                          <p:cTn id="327" fill="hold">
                            <p:stCondLst>
                              <p:cond delay="16250"/>
                            </p:stCondLst>
                            <p:childTnLst>
                              <p:par>
                                <p:cTn id="328" presetClass="exit" nodeType="afterEffect" presetID="9" grpId="80" fill="hold">
                                  <p:stCondLst>
                                    <p:cond delay="1250"/>
                                  </p:stCondLst>
                                  <p:iterate type="el" backwards="0">
                                    <p:tmAbs val="0"/>
                                  </p:iterate>
                                  <p:childTnLst>
                                    <p:animEffect filter="dissolve" transition="out">
                                      <p:cBhvr>
                                        <p:cTn id="329" dur="500" fill="hold"/>
                                        <p:tgtEl>
                                          <p:spTgt spid="3239"/>
                                        </p:tgtEl>
                                      </p:cBhvr>
                                    </p:animEffect>
                                    <p:set>
                                      <p:cBhvr>
                                        <p:cTn id="330" fill="hold">
                                          <p:stCondLst>
                                            <p:cond delay="499"/>
                                          </p:stCondLst>
                                        </p:cTn>
                                        <p:tgtEl>
                                          <p:spTgt spid="3239"/>
                                        </p:tgtEl>
                                        <p:attrNameLst>
                                          <p:attrName>style.visibility</p:attrName>
                                        </p:attrNameLst>
                                      </p:cBhvr>
                                      <p:to>
                                        <p:strVal val="hidden"/>
                                      </p:to>
                                    </p:set>
                                  </p:childTnLst>
                                </p:cTn>
                              </p:par>
                            </p:childTnLst>
                          </p:cTn>
                        </p:par>
                        <p:par>
                          <p:cTn id="331" fill="hold">
                            <p:stCondLst>
                              <p:cond delay="18000"/>
                            </p:stCondLst>
                            <p:childTnLst>
                              <p:par>
                                <p:cTn id="332" presetClass="exit" nodeType="afterEffect" presetID="9" grpId="81" fill="hold">
                                  <p:stCondLst>
                                    <p:cond delay="1500"/>
                                  </p:stCondLst>
                                  <p:iterate type="el" backwards="0">
                                    <p:tmAbs val="0"/>
                                  </p:iterate>
                                  <p:childTnLst>
                                    <p:animEffect filter="dissolve" transition="out">
                                      <p:cBhvr>
                                        <p:cTn id="333" dur="500" fill="hold"/>
                                        <p:tgtEl>
                                          <p:spTgt spid="3236"/>
                                        </p:tgtEl>
                                      </p:cBhvr>
                                    </p:animEffect>
                                    <p:set>
                                      <p:cBhvr>
                                        <p:cTn id="334" fill="hold">
                                          <p:stCondLst>
                                            <p:cond delay="499"/>
                                          </p:stCondLst>
                                        </p:cTn>
                                        <p:tgtEl>
                                          <p:spTgt spid="3236"/>
                                        </p:tgtEl>
                                        <p:attrNameLst>
                                          <p:attrName>style.visibility</p:attrName>
                                        </p:attrNameLst>
                                      </p:cBhvr>
                                      <p:to>
                                        <p:strVal val="hidden"/>
                                      </p:to>
                                    </p:set>
                                  </p:childTnLst>
                                </p:cTn>
                              </p:par>
                            </p:childTnLst>
                          </p:cTn>
                        </p:par>
                        <p:par>
                          <p:cTn id="335" fill="hold">
                            <p:stCondLst>
                              <p:cond delay="20000"/>
                            </p:stCondLst>
                            <p:childTnLst>
                              <p:par>
                                <p:cTn id="336" presetClass="exit" nodeType="afterEffect" presetID="9" grpId="82" fill="hold">
                                  <p:stCondLst>
                                    <p:cond delay="500"/>
                                  </p:stCondLst>
                                  <p:iterate type="el" backwards="0">
                                    <p:tmAbs val="0"/>
                                  </p:iterate>
                                  <p:childTnLst>
                                    <p:animEffect filter="dissolve" transition="out">
                                      <p:cBhvr>
                                        <p:cTn id="337" dur="500" fill="hold"/>
                                        <p:tgtEl>
                                          <p:spTgt spid="3238"/>
                                        </p:tgtEl>
                                      </p:cBhvr>
                                    </p:animEffect>
                                    <p:set>
                                      <p:cBhvr>
                                        <p:cTn id="338" fill="hold">
                                          <p:stCondLst>
                                            <p:cond delay="499"/>
                                          </p:stCondLst>
                                        </p:cTn>
                                        <p:tgtEl>
                                          <p:spTgt spid="3238"/>
                                        </p:tgtEl>
                                        <p:attrNameLst>
                                          <p:attrName>style.visibility</p:attrName>
                                        </p:attrNameLst>
                                      </p:cBhvr>
                                      <p:to>
                                        <p:strVal val="hidden"/>
                                      </p:to>
                                    </p:set>
                                  </p:childTnLst>
                                </p:cTn>
                              </p:par>
                            </p:childTnLst>
                          </p:cTn>
                        </p:par>
                      </p:childTnLst>
                    </p:cTn>
                  </p:par>
                  <p:par>
                    <p:cTn id="339" fill="hold">
                      <p:stCondLst>
                        <p:cond delay="indefinite"/>
                      </p:stCondLst>
                      <p:childTnLst>
                        <p:par>
                          <p:cTn id="340" fill="hold">
                            <p:stCondLst>
                              <p:cond delay="0"/>
                            </p:stCondLst>
                            <p:childTnLst>
                              <p:par>
                                <p:cTn id="341" presetClass="emph" nodeType="clickEffect" presetSubtype="0" presetID="6" grpId="83" fill="hold">
                                  <p:stCondLst>
                                    <p:cond delay="0"/>
                                  </p:stCondLst>
                                  <p:childTnLst>
                                    <p:animScale>
                                      <p:cBhvr>
                                        <p:cTn id="342" dur="3750" fill="hold"/>
                                        <p:tgtEl>
                                          <p:spTgt spid="3267"/>
                                        </p:tgtEl>
                                      </p:cBhvr>
                                      <p:by x="0" y="0"/>
                                    </p:animScale>
                                  </p:childTnLst>
                                </p:cTn>
                              </p:par>
                            </p:childTnLst>
                          </p:cTn>
                        </p:par>
                        <p:par>
                          <p:cTn id="343" fill="hold">
                            <p:stCondLst>
                              <p:cond delay="3750"/>
                            </p:stCondLst>
                            <p:childTnLst>
                              <p:par>
                                <p:cTn id="344" presetClass="exit" nodeType="afterEffect" presetID="9" grpId="84" fill="hold">
                                  <p:stCondLst>
                                    <p:cond delay="0"/>
                                  </p:stCondLst>
                                  <p:iterate type="el" backwards="0">
                                    <p:tmAbs val="0"/>
                                  </p:iterate>
                                  <p:childTnLst>
                                    <p:animEffect filter="dissolve" transition="out">
                                      <p:cBhvr>
                                        <p:cTn id="345" dur="500" fill="hold"/>
                                        <p:tgtEl>
                                          <p:spTgt spid="3225"/>
                                        </p:tgtEl>
                                      </p:cBhvr>
                                    </p:animEffect>
                                    <p:set>
                                      <p:cBhvr>
                                        <p:cTn id="346" fill="hold">
                                          <p:stCondLst>
                                            <p:cond delay="499"/>
                                          </p:stCondLst>
                                        </p:cTn>
                                        <p:tgtEl>
                                          <p:spTgt spid="3225"/>
                                        </p:tgtEl>
                                        <p:attrNameLst>
                                          <p:attrName>style.visibility</p:attrName>
                                        </p:attrNameLst>
                                      </p:cBhvr>
                                      <p:to>
                                        <p:strVal val="hidden"/>
                                      </p:to>
                                    </p:set>
                                  </p:childTnLst>
                                </p:cTn>
                              </p:par>
                            </p:childTnLst>
                          </p:cTn>
                        </p:par>
                        <p:par>
                          <p:cTn id="347" fill="hold">
                            <p:stCondLst>
                              <p:cond delay="4250"/>
                            </p:stCondLst>
                            <p:childTnLst>
                              <p:par>
                                <p:cTn id="348" presetClass="exit" nodeType="afterEffect" presetID="9" grpId="85" fill="hold">
                                  <p:stCondLst>
                                    <p:cond delay="750"/>
                                  </p:stCondLst>
                                  <p:iterate type="el" backwards="0">
                                    <p:tmAbs val="0"/>
                                  </p:iterate>
                                  <p:childTnLst>
                                    <p:animEffect filter="dissolve" transition="out">
                                      <p:cBhvr>
                                        <p:cTn id="349" dur="500" fill="hold"/>
                                        <p:tgtEl>
                                          <p:spTgt spid="3231"/>
                                        </p:tgtEl>
                                      </p:cBhvr>
                                    </p:animEffect>
                                    <p:set>
                                      <p:cBhvr>
                                        <p:cTn id="350" fill="hold">
                                          <p:stCondLst>
                                            <p:cond delay="499"/>
                                          </p:stCondLst>
                                        </p:cTn>
                                        <p:tgtEl>
                                          <p:spTgt spid="3231"/>
                                        </p:tgtEl>
                                        <p:attrNameLst>
                                          <p:attrName>style.visibility</p:attrName>
                                        </p:attrNameLst>
                                      </p:cBhvr>
                                      <p:to>
                                        <p:strVal val="hidden"/>
                                      </p:to>
                                    </p:set>
                                  </p:childTnLst>
                                </p:cTn>
                              </p:par>
                            </p:childTnLst>
                          </p:cTn>
                        </p:par>
                        <p:par>
                          <p:cTn id="351" fill="hold">
                            <p:stCondLst>
                              <p:cond delay="5500"/>
                            </p:stCondLst>
                            <p:childTnLst>
                              <p:par>
                                <p:cTn id="352" presetClass="exit" nodeType="afterEffect" presetID="9" grpId="86" fill="hold">
                                  <p:stCondLst>
                                    <p:cond delay="500"/>
                                  </p:stCondLst>
                                  <p:iterate type="el" backwards="0">
                                    <p:tmAbs val="0"/>
                                  </p:iterate>
                                  <p:childTnLst>
                                    <p:animEffect filter="dissolve" transition="out">
                                      <p:cBhvr>
                                        <p:cTn id="353" dur="500" fill="hold"/>
                                        <p:tgtEl>
                                          <p:spTgt spid="3244"/>
                                        </p:tgtEl>
                                      </p:cBhvr>
                                    </p:animEffect>
                                    <p:set>
                                      <p:cBhvr>
                                        <p:cTn id="354" fill="hold">
                                          <p:stCondLst>
                                            <p:cond delay="499"/>
                                          </p:stCondLst>
                                        </p:cTn>
                                        <p:tgtEl>
                                          <p:spTgt spid="3244"/>
                                        </p:tgtEl>
                                        <p:attrNameLst>
                                          <p:attrName>style.visibility</p:attrName>
                                        </p:attrNameLst>
                                      </p:cBhvr>
                                      <p:to>
                                        <p:strVal val="hidden"/>
                                      </p:to>
                                    </p:set>
                                  </p:childTnLst>
                                </p:cTn>
                              </p:par>
                            </p:childTnLst>
                          </p:cTn>
                        </p:par>
                        <p:par>
                          <p:cTn id="355" fill="hold">
                            <p:stCondLst>
                              <p:cond delay="6500"/>
                            </p:stCondLst>
                            <p:childTnLst>
                              <p:par>
                                <p:cTn id="356" presetClass="exit" nodeType="afterEffect" presetID="9" grpId="87" fill="hold">
                                  <p:stCondLst>
                                    <p:cond delay="3000"/>
                                  </p:stCondLst>
                                  <p:iterate type="el" backwards="0">
                                    <p:tmAbs val="0"/>
                                  </p:iterate>
                                  <p:childTnLst>
                                    <p:animEffect filter="dissolve" transition="out">
                                      <p:cBhvr>
                                        <p:cTn id="357" dur="750" fill="hold"/>
                                        <p:tgtEl>
                                          <p:spTgt spid="3230"/>
                                        </p:tgtEl>
                                      </p:cBhvr>
                                    </p:animEffect>
                                    <p:set>
                                      <p:cBhvr>
                                        <p:cTn id="358" fill="hold">
                                          <p:stCondLst>
                                            <p:cond delay="749"/>
                                          </p:stCondLst>
                                        </p:cTn>
                                        <p:tgtEl>
                                          <p:spTgt spid="3230"/>
                                        </p:tgtEl>
                                        <p:attrNameLst>
                                          <p:attrName>style.visibility</p:attrName>
                                        </p:attrNameLst>
                                      </p:cBhvr>
                                      <p:to>
                                        <p:strVal val="hidden"/>
                                      </p:to>
                                    </p:set>
                                  </p:childTnLst>
                                </p:cTn>
                              </p:par>
                            </p:childTnLst>
                          </p:cTn>
                        </p:par>
                        <p:par>
                          <p:cTn id="359" fill="hold">
                            <p:stCondLst>
                              <p:cond delay="10250"/>
                            </p:stCondLst>
                            <p:childTnLst>
                              <p:par>
                                <p:cTn id="360" presetClass="exit" nodeType="afterEffect" presetID="9" grpId="88" fill="hold">
                                  <p:stCondLst>
                                    <p:cond delay="2250"/>
                                  </p:stCondLst>
                                  <p:iterate type="el" backwards="0">
                                    <p:tmAbs val="0"/>
                                  </p:iterate>
                                  <p:childTnLst>
                                    <p:animEffect filter="dissolve" transition="out">
                                      <p:cBhvr>
                                        <p:cTn id="361" dur="500" fill="hold"/>
                                        <p:tgtEl>
                                          <p:spTgt spid="3232"/>
                                        </p:tgtEl>
                                      </p:cBhvr>
                                    </p:animEffect>
                                    <p:set>
                                      <p:cBhvr>
                                        <p:cTn id="362" fill="hold">
                                          <p:stCondLst>
                                            <p:cond delay="499"/>
                                          </p:stCondLst>
                                        </p:cTn>
                                        <p:tgtEl>
                                          <p:spTgt spid="3232"/>
                                        </p:tgtEl>
                                        <p:attrNameLst>
                                          <p:attrName>style.visibility</p:attrName>
                                        </p:attrNameLst>
                                      </p:cBhvr>
                                      <p:to>
                                        <p:strVal val="hidden"/>
                                      </p:to>
                                    </p:set>
                                  </p:childTnLst>
                                </p:cTn>
                              </p:par>
                            </p:childTnLst>
                          </p:cTn>
                        </p:par>
                        <p:par>
                          <p:cTn id="363" fill="hold">
                            <p:stCondLst>
                              <p:cond delay="13000"/>
                            </p:stCondLst>
                            <p:childTnLst>
                              <p:par>
                                <p:cTn id="364" presetClass="exit" nodeType="afterEffect" presetID="9" grpId="89" fill="hold">
                                  <p:stCondLst>
                                    <p:cond delay="1000"/>
                                  </p:stCondLst>
                                  <p:iterate type="el" backwards="0">
                                    <p:tmAbs val="0"/>
                                  </p:iterate>
                                  <p:childTnLst>
                                    <p:animEffect filter="dissolve" transition="out">
                                      <p:cBhvr>
                                        <p:cTn id="365" dur="500" fill="hold"/>
                                        <p:tgtEl>
                                          <p:spTgt spid="3242"/>
                                        </p:tgtEl>
                                      </p:cBhvr>
                                    </p:animEffect>
                                    <p:set>
                                      <p:cBhvr>
                                        <p:cTn id="366" fill="hold">
                                          <p:stCondLst>
                                            <p:cond delay="499"/>
                                          </p:stCondLst>
                                        </p:cTn>
                                        <p:tgtEl>
                                          <p:spTgt spid="3242"/>
                                        </p:tgtEl>
                                        <p:attrNameLst>
                                          <p:attrName>style.visibility</p:attrName>
                                        </p:attrNameLst>
                                      </p:cBhvr>
                                      <p:to>
                                        <p:strVal val="hidden"/>
                                      </p:to>
                                    </p:set>
                                  </p:childTnLst>
                                </p:cTn>
                              </p:par>
                            </p:childTnLst>
                          </p:cTn>
                        </p:par>
                        <p:par>
                          <p:cTn id="367" fill="hold">
                            <p:stCondLst>
                              <p:cond delay="14500"/>
                            </p:stCondLst>
                            <p:childTnLst>
                              <p:par>
                                <p:cTn id="368" presetClass="exit" nodeType="afterEffect" presetID="9" grpId="90" fill="hold">
                                  <p:stCondLst>
                                    <p:cond delay="2000"/>
                                  </p:stCondLst>
                                  <p:iterate type="el" backwards="0">
                                    <p:tmAbs val="0"/>
                                  </p:iterate>
                                  <p:childTnLst>
                                    <p:animEffect filter="dissolve" transition="out">
                                      <p:cBhvr>
                                        <p:cTn id="369" dur="500" fill="hold"/>
                                        <p:tgtEl>
                                          <p:spTgt spid="3245"/>
                                        </p:tgtEl>
                                      </p:cBhvr>
                                    </p:animEffect>
                                    <p:set>
                                      <p:cBhvr>
                                        <p:cTn id="370" fill="hold">
                                          <p:stCondLst>
                                            <p:cond delay="499"/>
                                          </p:stCondLst>
                                        </p:cTn>
                                        <p:tgtEl>
                                          <p:spTgt spid="3245"/>
                                        </p:tgtEl>
                                        <p:attrNameLst>
                                          <p:attrName>style.visibility</p:attrName>
                                        </p:attrNameLst>
                                      </p:cBhvr>
                                      <p:to>
                                        <p:strVal val="hidden"/>
                                      </p:to>
                                    </p:set>
                                  </p:childTnLst>
                                </p:cTn>
                              </p:par>
                            </p:childTnLst>
                          </p:cTn>
                        </p:par>
                        <p:par>
                          <p:cTn id="371" fill="hold">
                            <p:stCondLst>
                              <p:cond delay="17000"/>
                            </p:stCondLst>
                            <p:childTnLst>
                              <p:par>
                                <p:cTn id="372" presetClass="exit" nodeType="afterEffect" presetSubtype="32" presetID="23" grpId="91" fill="hold">
                                  <p:stCondLst>
                                    <p:cond delay="3500"/>
                                  </p:stCondLst>
                                  <p:iterate type="el" backwards="0">
                                    <p:tmAbs val="0"/>
                                  </p:iterate>
                                  <p:childTnLst>
                                    <p:anim calcmode="lin" valueType="num">
                                      <p:cBhvr>
                                        <p:cTn id="373" dur="500" fill="hold"/>
                                        <p:tgtEl>
                                          <p:spTgt spid="3221"/>
                                        </p:tgtEl>
                                        <p:attrNameLst>
                                          <p:attrName>ppt_w</p:attrName>
                                        </p:attrNameLst>
                                      </p:cBhvr>
                                      <p:tavLst>
                                        <p:tav tm="0">
                                          <p:val>
                                            <p:strVal val="ppt_w"/>
                                          </p:val>
                                        </p:tav>
                                        <p:tav tm="100000">
                                          <p:val>
                                            <p:fltVal val="0"/>
                                          </p:val>
                                        </p:tav>
                                      </p:tavLst>
                                    </p:anim>
                                    <p:anim calcmode="lin" valueType="num">
                                      <p:cBhvr>
                                        <p:cTn id="374" dur="500" fill="hold"/>
                                        <p:tgtEl>
                                          <p:spTgt spid="3221"/>
                                        </p:tgtEl>
                                        <p:attrNameLst>
                                          <p:attrName>ppt_h</p:attrName>
                                        </p:attrNameLst>
                                      </p:cBhvr>
                                      <p:tavLst>
                                        <p:tav tm="0">
                                          <p:val>
                                            <p:strVal val="ppt_h"/>
                                          </p:val>
                                        </p:tav>
                                        <p:tav tm="100000">
                                          <p:val>
                                            <p:fltVal val="0"/>
                                          </p:val>
                                        </p:tav>
                                      </p:tavLst>
                                    </p:anim>
                                    <p:set>
                                      <p:cBhvr>
                                        <p:cTn id="375" fill="hold">
                                          <p:stCondLst>
                                            <p:cond delay="499"/>
                                          </p:stCondLst>
                                        </p:cTn>
                                        <p:tgtEl>
                                          <p:spTgt spid="3221"/>
                                        </p:tgtEl>
                                        <p:attrNameLst>
                                          <p:attrName>style.visibility</p:attrName>
                                        </p:attrNameLst>
                                      </p:cBhvr>
                                      <p:to>
                                        <p:strVal val="hidden"/>
                                      </p:to>
                                    </p:set>
                                  </p:childTnLst>
                                </p:cTn>
                              </p:par>
                            </p:childTnLst>
                          </p:cTn>
                        </p:par>
                        <p:par>
                          <p:cTn id="376" fill="hold">
                            <p:stCondLst>
                              <p:cond delay="21000"/>
                            </p:stCondLst>
                            <p:childTnLst>
                              <p:par>
                                <p:cTn id="377" presetClass="exit" nodeType="afterEffect" presetSubtype="32" presetID="23" grpId="92" fill="hold">
                                  <p:stCondLst>
                                    <p:cond delay="3750"/>
                                  </p:stCondLst>
                                  <p:iterate type="el" backwards="0">
                                    <p:tmAbs val="0"/>
                                  </p:iterate>
                                  <p:childTnLst>
                                    <p:anim calcmode="lin" valueType="num">
                                      <p:cBhvr>
                                        <p:cTn id="378" dur="500" fill="hold"/>
                                        <p:tgtEl>
                                          <p:spTgt spid="3218"/>
                                        </p:tgtEl>
                                        <p:attrNameLst>
                                          <p:attrName>ppt_w</p:attrName>
                                        </p:attrNameLst>
                                      </p:cBhvr>
                                      <p:tavLst>
                                        <p:tav tm="0">
                                          <p:val>
                                            <p:strVal val="ppt_w"/>
                                          </p:val>
                                        </p:tav>
                                        <p:tav tm="100000">
                                          <p:val>
                                            <p:fltVal val="0"/>
                                          </p:val>
                                        </p:tav>
                                      </p:tavLst>
                                    </p:anim>
                                    <p:anim calcmode="lin" valueType="num">
                                      <p:cBhvr>
                                        <p:cTn id="379" dur="500" fill="hold"/>
                                        <p:tgtEl>
                                          <p:spTgt spid="3218"/>
                                        </p:tgtEl>
                                        <p:attrNameLst>
                                          <p:attrName>ppt_h</p:attrName>
                                        </p:attrNameLst>
                                      </p:cBhvr>
                                      <p:tavLst>
                                        <p:tav tm="0">
                                          <p:val>
                                            <p:strVal val="ppt_h"/>
                                          </p:val>
                                        </p:tav>
                                        <p:tav tm="100000">
                                          <p:val>
                                            <p:fltVal val="0"/>
                                          </p:val>
                                        </p:tav>
                                      </p:tavLst>
                                    </p:anim>
                                    <p:set>
                                      <p:cBhvr>
                                        <p:cTn id="380" fill="hold">
                                          <p:stCondLst>
                                            <p:cond delay="499"/>
                                          </p:stCondLst>
                                        </p:cTn>
                                        <p:tgtEl>
                                          <p:spTgt spid="3218"/>
                                        </p:tgtEl>
                                        <p:attrNameLst>
                                          <p:attrName>style.visibility</p:attrName>
                                        </p:attrNameLst>
                                      </p:cBhvr>
                                      <p:to>
                                        <p:strVal val="hidden"/>
                                      </p:to>
                                    </p:set>
                                  </p:childTnLst>
                                </p:cTn>
                              </p:par>
                            </p:childTnLst>
                          </p:cTn>
                        </p:par>
                        <p:par>
                          <p:cTn id="381" fill="hold">
                            <p:stCondLst>
                              <p:cond delay="25250"/>
                            </p:stCondLst>
                            <p:childTnLst>
                              <p:par>
                                <p:cTn id="382" presetClass="exit" nodeType="afterEffect" presetSubtype="32" presetID="23" grpId="93" fill="hold">
                                  <p:stCondLst>
                                    <p:cond delay="4000"/>
                                  </p:stCondLst>
                                  <p:iterate type="el" backwards="0">
                                    <p:tmAbs val="0"/>
                                  </p:iterate>
                                  <p:childTnLst>
                                    <p:anim calcmode="lin" valueType="num">
                                      <p:cBhvr>
                                        <p:cTn id="383" dur="500" fill="hold"/>
                                        <p:tgtEl>
                                          <p:spTgt spid="3215"/>
                                        </p:tgtEl>
                                        <p:attrNameLst>
                                          <p:attrName>ppt_w</p:attrName>
                                        </p:attrNameLst>
                                      </p:cBhvr>
                                      <p:tavLst>
                                        <p:tav tm="0">
                                          <p:val>
                                            <p:strVal val="ppt_w"/>
                                          </p:val>
                                        </p:tav>
                                        <p:tav tm="100000">
                                          <p:val>
                                            <p:fltVal val="0"/>
                                          </p:val>
                                        </p:tav>
                                      </p:tavLst>
                                    </p:anim>
                                    <p:anim calcmode="lin" valueType="num">
                                      <p:cBhvr>
                                        <p:cTn id="384" dur="500" fill="hold"/>
                                        <p:tgtEl>
                                          <p:spTgt spid="3215"/>
                                        </p:tgtEl>
                                        <p:attrNameLst>
                                          <p:attrName>ppt_h</p:attrName>
                                        </p:attrNameLst>
                                      </p:cBhvr>
                                      <p:tavLst>
                                        <p:tav tm="0">
                                          <p:val>
                                            <p:strVal val="ppt_h"/>
                                          </p:val>
                                        </p:tav>
                                        <p:tav tm="100000">
                                          <p:val>
                                            <p:fltVal val="0"/>
                                          </p:val>
                                        </p:tav>
                                      </p:tavLst>
                                    </p:anim>
                                    <p:set>
                                      <p:cBhvr>
                                        <p:cTn id="385" fill="hold">
                                          <p:stCondLst>
                                            <p:cond delay="499"/>
                                          </p:stCondLst>
                                        </p:cTn>
                                        <p:tgtEl>
                                          <p:spTgt spid="3215"/>
                                        </p:tgtEl>
                                        <p:attrNameLst>
                                          <p:attrName>style.visibility</p:attrName>
                                        </p:attrNameLst>
                                      </p:cBhvr>
                                      <p:to>
                                        <p:strVal val="hidden"/>
                                      </p:to>
                                    </p:set>
                                  </p:childTnLst>
                                </p:cTn>
                              </p:par>
                            </p:childTnLst>
                          </p:cTn>
                        </p:par>
                      </p:childTnLst>
                    </p:cTn>
                  </p:par>
                  <p:par>
                    <p:cTn id="386" fill="hold">
                      <p:stCondLst>
                        <p:cond delay="indefinite"/>
                      </p:stCondLst>
                      <p:childTnLst>
                        <p:par>
                          <p:cTn id="387" fill="hold">
                            <p:stCondLst>
                              <p:cond delay="0"/>
                            </p:stCondLst>
                            <p:childTnLst>
                              <p:par>
                                <p:cTn id="388" presetClass="entr" nodeType="clickEffect" presetID="9" grpId="94" fill="hold">
                                  <p:stCondLst>
                                    <p:cond delay="0"/>
                                  </p:stCondLst>
                                  <p:iterate type="el" backwards="0">
                                    <p:tmAbs val="0"/>
                                  </p:iterate>
                                  <p:childTnLst>
                                    <p:set>
                                      <p:cBhvr>
                                        <p:cTn id="389" fill="hold"/>
                                        <p:tgtEl>
                                          <p:spTgt spid="3268"/>
                                        </p:tgtEl>
                                        <p:attrNameLst>
                                          <p:attrName>style.visibility</p:attrName>
                                        </p:attrNameLst>
                                      </p:cBhvr>
                                      <p:to>
                                        <p:strVal val="visible"/>
                                      </p:to>
                                    </p:set>
                                    <p:animEffect filter="dissolve" transition="in">
                                      <p:cBhvr>
                                        <p:cTn id="390" dur="199"/>
                                        <p:tgtEl>
                                          <p:spTgt spid="3268"/>
                                        </p:tgtEl>
                                      </p:cBhvr>
                                    </p:animEffect>
                                  </p:childTnLst>
                                </p:cTn>
                              </p:par>
                            </p:childTnLst>
                          </p:cTn>
                        </p:par>
                      </p:childTnLst>
                    </p:cTn>
                  </p:par>
                  <p:par>
                    <p:cTn id="391" fill="hold">
                      <p:stCondLst>
                        <p:cond delay="indefinite"/>
                      </p:stCondLst>
                      <p:childTnLst>
                        <p:par>
                          <p:cTn id="392" fill="hold">
                            <p:stCondLst>
                              <p:cond delay="0"/>
                            </p:stCondLst>
                            <p:childTnLst>
                              <p:par>
                                <p:cTn id="393" presetClass="entr" nodeType="clickEffect" presetID="9" grpId="95" fill="hold">
                                  <p:stCondLst>
                                    <p:cond delay="0"/>
                                  </p:stCondLst>
                                  <p:iterate type="el" backwards="0">
                                    <p:tmAbs val="0"/>
                                  </p:iterate>
                                  <p:childTnLst>
                                    <p:set>
                                      <p:cBhvr>
                                        <p:cTn id="394" fill="hold"/>
                                        <p:tgtEl>
                                          <p:spTgt spid="3270"/>
                                        </p:tgtEl>
                                        <p:attrNameLst>
                                          <p:attrName>style.visibility</p:attrName>
                                        </p:attrNameLst>
                                      </p:cBhvr>
                                      <p:to>
                                        <p:strVal val="visible"/>
                                      </p:to>
                                    </p:set>
                                    <p:animEffect filter="dissolve" transition="in">
                                      <p:cBhvr>
                                        <p:cTn id="395" dur="199"/>
                                        <p:tgtEl>
                                          <p:spTgt spid="3270"/>
                                        </p:tgtEl>
                                      </p:cBhvr>
                                    </p:animEffect>
                                  </p:childTnLst>
                                </p:cTn>
                              </p:par>
                            </p:childTnLst>
                          </p:cTn>
                        </p:par>
                      </p:childTnLst>
                    </p:cTn>
                  </p:par>
                  <p:par>
                    <p:cTn id="396" fill="hold">
                      <p:stCondLst>
                        <p:cond delay="indefinite"/>
                      </p:stCondLst>
                      <p:childTnLst>
                        <p:par>
                          <p:cTn id="397" fill="hold">
                            <p:stCondLst>
                              <p:cond delay="0"/>
                            </p:stCondLst>
                            <p:childTnLst>
                              <p:par>
                                <p:cTn id="398" presetClass="exit" nodeType="clickEffect" presetID="9" grpId="96" fill="hold">
                                  <p:stCondLst>
                                    <p:cond delay="0"/>
                                  </p:stCondLst>
                                  <p:iterate type="el" backwards="0">
                                    <p:tmAbs val="0"/>
                                  </p:iterate>
                                  <p:childTnLst>
                                    <p:animEffect filter="dissolve" transition="out">
                                      <p:cBhvr>
                                        <p:cTn id="399" dur="500" fill="hold"/>
                                        <p:tgtEl>
                                          <p:spTgt spid="3268"/>
                                        </p:tgtEl>
                                      </p:cBhvr>
                                    </p:animEffect>
                                    <p:set>
                                      <p:cBhvr>
                                        <p:cTn id="400" fill="hold">
                                          <p:stCondLst>
                                            <p:cond delay="499"/>
                                          </p:stCondLst>
                                        </p:cTn>
                                        <p:tgtEl>
                                          <p:spTgt spid="3268"/>
                                        </p:tgtEl>
                                        <p:attrNameLst>
                                          <p:attrName>style.visibility</p:attrName>
                                        </p:attrNameLst>
                                      </p:cBhvr>
                                      <p:to>
                                        <p:strVal val="hidden"/>
                                      </p:to>
                                    </p:set>
                                  </p:childTnLst>
                                </p:cTn>
                              </p:par>
                            </p:childTnLst>
                          </p:cTn>
                        </p:par>
                        <p:par>
                          <p:cTn id="401" fill="hold">
                            <p:stCondLst>
                              <p:cond delay="500"/>
                            </p:stCondLst>
                            <p:childTnLst>
                              <p:par>
                                <p:cTn id="402" presetClass="exit" nodeType="afterEffect" presetID="9" grpId="97" fill="hold">
                                  <p:stCondLst>
                                    <p:cond delay="0"/>
                                  </p:stCondLst>
                                  <p:iterate type="el" backwards="0">
                                    <p:tmAbs val="0"/>
                                  </p:iterate>
                                  <p:childTnLst>
                                    <p:animEffect filter="dissolve" transition="out">
                                      <p:cBhvr>
                                        <p:cTn id="403" dur="500" fill="hold"/>
                                        <p:tgtEl>
                                          <p:spTgt spid="3270"/>
                                        </p:tgtEl>
                                      </p:cBhvr>
                                    </p:animEffect>
                                    <p:set>
                                      <p:cBhvr>
                                        <p:cTn id="404" fill="hold">
                                          <p:stCondLst>
                                            <p:cond delay="499"/>
                                          </p:stCondLst>
                                        </p:cTn>
                                        <p:tgtEl>
                                          <p:spTgt spid="3270"/>
                                        </p:tgtEl>
                                        <p:attrNameLst>
                                          <p:attrName>style.visibility</p:attrName>
                                        </p:attrNameLst>
                                      </p:cBhvr>
                                      <p:to>
                                        <p:strVal val="hidden"/>
                                      </p:to>
                                    </p:set>
                                  </p:childTnLst>
                                </p:cTn>
                              </p:par>
                            </p:childTnLst>
                          </p:cTn>
                        </p:par>
                        <p:par>
                          <p:cTn id="405" fill="hold">
                            <p:stCondLst>
                              <p:cond delay="0"/>
                            </p:stCondLst>
                            <p:childTnLst>
                              <p:par>
                                <p:cTn id="406" presetClass="path" nodeType="withEffect" presetSubtype="0" presetID="-1" grpId="98" accel="50000" decel="50000" fill="hold">
                                  <p:stCondLst>
                                    <p:cond delay="0"/>
                                  </p:stCondLst>
                                  <p:childTnLst>
                                    <p:animMotion path="M 0.000000 0.000000 L -0.250000 0.000000" origin="layout" pathEditMode="relative">
                                      <p:cBhvr>
                                        <p:cTn id="407" dur="750" fill="hold"/>
                                        <p:tgtEl>
                                          <p:spTgt spid="3222"/>
                                        </p:tgtEl>
                                        <p:attrNameLst>
                                          <p:attrName>ppt_x</p:attrName>
                                          <p:attrName>ppt_y</p:attrName>
                                        </p:attrNameLst>
                                      </p:cBhvr>
                                    </p:animMotion>
                                  </p:childTnLst>
                                </p:cTn>
                              </p:par>
                            </p:childTnLst>
                          </p:cTn>
                        </p:par>
                        <p:par>
                          <p:cTn id="408" fill="hold">
                            <p:stCondLst>
                              <p:cond delay="0"/>
                            </p:stCondLst>
                            <p:childTnLst>
                              <p:par>
                                <p:cTn id="409" presetClass="path" nodeType="withEffect" presetSubtype="0" presetID="-1" grpId="99" accel="50000" decel="50000" fill="hold">
                                  <p:stCondLst>
                                    <p:cond delay="0"/>
                                  </p:stCondLst>
                                  <p:childTnLst>
                                    <p:animMotion path="M 0.000000 0.000000 L -0.790984 -0.000701" origin="layout" pathEditMode="relative">
                                      <p:cBhvr>
                                        <p:cTn id="410" dur="2000" fill="hold"/>
                                        <p:tgtEl>
                                          <p:spTgt spid="3212"/>
                                        </p:tgtEl>
                                        <p:attrNameLst>
                                          <p:attrName>ppt_x</p:attrName>
                                          <p:attrName>ppt_y</p:attrName>
                                        </p:attrNameLst>
                                      </p:cBhvr>
                                    </p:animMotion>
                                  </p:childTnLst>
                                </p:cTn>
                              </p:par>
                            </p:childTnLst>
                          </p:cTn>
                        </p:par>
                      </p:childTnLst>
                    </p:cTn>
                  </p:par>
                  <p:par>
                    <p:cTn id="411" fill="hold">
                      <p:stCondLst>
                        <p:cond delay="indefinite"/>
                      </p:stCondLst>
                      <p:childTnLst>
                        <p:par>
                          <p:cTn id="412" fill="hold">
                            <p:stCondLst>
                              <p:cond delay="0"/>
                            </p:stCondLst>
                            <p:childTnLst>
                              <p:par>
                                <p:cTn id="413" presetClass="path" nodeType="clickEffect" presetSubtype="0" presetID="-1" grpId="100" accel="50000" decel="50000" fill="hold">
                                  <p:stCondLst>
                                    <p:cond delay="0"/>
                                  </p:stCondLst>
                                  <p:childTnLst>
                                    <p:animMotion path="M 0.000000 0.000000 L 0.582640 0.294669" origin="layout" pathEditMode="relative">
                                      <p:cBhvr>
                                        <p:cTn id="414" dur="2000" fill="hold"/>
                                        <p:tgtEl>
                                          <p:spTgt spid="3223"/>
                                        </p:tgtEl>
                                        <p:attrNameLst>
                                          <p:attrName>ppt_x</p:attrName>
                                          <p:attrName>ppt_y</p:attrName>
                                        </p:attrNameLst>
                                      </p:cBhvr>
                                    </p:animMotion>
                                  </p:childTnLst>
                                </p:cTn>
                              </p:par>
                            </p:childTnLst>
                          </p:cTn>
                        </p:par>
                        <p:par>
                          <p:cTn id="415" fill="hold">
                            <p:stCondLst>
                              <p:cond delay="0"/>
                            </p:stCondLst>
                            <p:childTnLst>
                              <p:par>
                                <p:cTn id="416" presetClass="emph" nodeType="afterEffect" presetSubtype="0" presetID="6" grpId="101" fill="hold">
                                  <p:stCondLst>
                                    <p:cond delay="0"/>
                                  </p:stCondLst>
                                  <p:childTnLst>
                                    <p:animScale>
                                      <p:cBhvr>
                                        <p:cTn id="417" dur="2000" fill="hold"/>
                                        <p:tgtEl>
                                          <p:spTgt spid="3223"/>
                                        </p:tgtEl>
                                      </p:cBhvr>
                                      <p:by x="75000" y="75000"/>
                                    </p:animScale>
                                  </p:childTnLst>
                                </p:cTn>
                              </p:par>
                            </p:childTnLst>
                          </p:cTn>
                        </p:par>
                      </p:childTnLst>
                    </p:cTn>
                  </p:par>
                  <p:par>
                    <p:cTn id="418" fill="hold">
                      <p:stCondLst>
                        <p:cond delay="indefinite"/>
                      </p:stCondLst>
                      <p:childTnLst>
                        <p:par>
                          <p:cTn id="419" fill="hold">
                            <p:stCondLst>
                              <p:cond delay="0"/>
                            </p:stCondLst>
                            <p:childTnLst>
                              <p:par>
                                <p:cTn id="420" presetClass="entr" nodeType="clickEffect" presetID="9" grpId="102" fill="hold">
                                  <p:stCondLst>
                                    <p:cond delay="0"/>
                                  </p:stCondLst>
                                  <p:iterate type="el" backwards="0">
                                    <p:tmAbs val="0"/>
                                  </p:iterate>
                                  <p:childTnLst>
                                    <p:set>
                                      <p:cBhvr>
                                        <p:cTn id="421" fill="hold"/>
                                        <p:tgtEl>
                                          <p:spTgt spid="3271"/>
                                        </p:tgtEl>
                                        <p:attrNameLst>
                                          <p:attrName>style.visibility</p:attrName>
                                        </p:attrNameLst>
                                      </p:cBhvr>
                                      <p:to>
                                        <p:strVal val="visible"/>
                                      </p:to>
                                    </p:set>
                                    <p:animEffect filter="dissolve" transition="in">
                                      <p:cBhvr>
                                        <p:cTn id="422" dur="500"/>
                                        <p:tgtEl>
                                          <p:spTgt spid="3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60" grpId="16"/>
      <p:bldP build="whole" bldLvl="1" animBg="1" rev="0" advAuto="0" spid="3233" grpId="77"/>
      <p:bldP build="whole" bldLvl="1" animBg="1" rev="0" advAuto="0" spid="3267" grpId="5"/>
      <p:bldP build="whole" bldLvl="1" animBg="1" rev="0" advAuto="0" spid="3250" grpId="57"/>
      <p:bldP build="whole" bldLvl="1" animBg="1" rev="0" advAuto="0" spid="3257" grpId="72"/>
      <p:bldP build="whole" bldLvl="1" animBg="1" rev="0" advAuto="0" spid="3236" grpId="34"/>
      <p:bldP build="whole" bldLvl="1" animBg="1" rev="0" advAuto="0" spid="3248" grpId="30"/>
      <p:bldP build="whole" bldLvl="1" animBg="1" rev="0" advAuto="0" spid="3255" grpId="44"/>
      <p:bldP build="whole" bldLvl="1" animBg="1" rev="0" advAuto="0" spid="3267" grpId="12"/>
      <p:bldP build="whole" bldLvl="1" animBg="1" rev="0" advAuto="0" spid="3262" grpId="61"/>
      <p:bldP build="whole" bldLvl="1" animBg="1" rev="0" advAuto="0" spid="3243" grpId="54"/>
      <p:bldP build="whole" bldLvl="1" animBg="1" rev="0" advAuto="0" spid="3245" grpId="90"/>
      <p:bldP build="whole" bldLvl="1" animBg="1" rev="0" advAuto="0" spid="3218" grpId="92"/>
      <p:bldP build="whole" bldLvl="1" animBg="1" rev="0" advAuto="0" spid="3267" grpId="27"/>
      <p:bldP build="whole" bldLvl="1" animBg="1" rev="0" advAuto="0" spid="3225" grpId="84"/>
      <p:bldP build="whole" bldLvl="1" animBg="1" rev="0" advAuto="0" spid="3238" grpId="82"/>
      <p:bldP build="whole" bldLvl="1" animBg="1" rev="0" advAuto="0" spid="3253" grpId="29"/>
      <p:bldP build="whole" bldLvl="1" animBg="1" rev="0" advAuto="0" spid="3234" grpId="22"/>
      <p:bldP build="whole" bldLvl="1" animBg="1" rev="0" advAuto="0" spid="3226" grpId="10"/>
      <p:bldP build="whole" bldLvl="1" animBg="1" rev="0" advAuto="0" spid="3255" grpId="59"/>
      <p:bldP build="whole" bldLvl="1" animBg="1" rev="0" advAuto="0" spid="3241" grpId="38"/>
      <p:bldP build="whole" bldLvl="1" animBg="1" rev="0" advAuto="0" spid="3258" grpId="19"/>
      <p:bldP build="whole" bldLvl="1" animBg="1" rev="0" advAuto="0" spid="3231" grpId="85"/>
      <p:bldP build="whole" bldLvl="1" animBg="1" rev="0" advAuto="0" spid="3267" grpId="48"/>
      <p:bldP build="whole" bldLvl="1" animBg="1" rev="0" advAuto="0" spid="3241" grpId="53"/>
      <p:bldP build="whole" bldLvl="1" animBg="1" rev="0" advAuto="0" spid="3246" grpId="40"/>
      <p:bldP build="whole" bldLvl="1" animBg="1" rev="0" advAuto="0" spid="3260" grpId="67"/>
      <p:bldP build="whole" bldLvl="1" animBg="1" rev="0" advAuto="0" spid="3229" grpId="65"/>
      <p:bldP build="whole" bldLvl="1" animBg="1" rev="0" advAuto="0" spid="3239" grpId="28"/>
      <p:bldP build="whole" bldLvl="1" animBg="1" rev="0" advAuto="0" spid="3248" grpId="74"/>
      <p:bldP build="whole" bldLvl="1" animBg="1" rev="0" advAuto="0" spid="3236" grpId="81"/>
      <p:bldP build="whole" bldLvl="1" animBg="1" rev="0" advAuto="0" spid="3244" grpId="17"/>
      <p:bldP build="whole" bldLvl="1" animBg="1" rev="0" advAuto="0" spid="3232" grpId="23"/>
      <p:bldP build="whole" bldLvl="1" animBg="1" rev="0" advAuto="0" spid="3215" grpId="93"/>
      <p:bldP build="whole" bldLvl="1" animBg="1" rev="0" advAuto="0" spid="3246" grpId="55"/>
      <p:bldP build="whole" bldLvl="1" animBg="1" rev="0" advAuto="0" spid="3267" grpId="70"/>
      <p:bldP build="whole" bldLvl="1" animBg="1" rev="0" advAuto="0" spid="3253" grpId="73"/>
      <p:bldP build="whole" bldLvl="1" animBg="1" rev="0" advAuto="0" spid="3228" grpId="9"/>
      <p:bldP build="whole" bldLvl="1" animBg="1" rev="0" advAuto="0" spid="3251" grpId="43"/>
      <p:bldP build="whole" bldLvl="1" animBg="1" rev="0" advAuto="0" spid="3221" grpId="4"/>
      <p:bldP build="whole" bldLvl="1" animBg="1" rev="0" advAuto="0" spid="3270" grpId="95"/>
      <p:bldP build="whole" bldLvl="1" animBg="1" rev="0" advAuto="0" spid="3267" grpId="83"/>
      <p:bldP build="whole" bldLvl="1" animBg="1" rev="0" advAuto="0" spid="3270" grpId="97"/>
      <p:bldP build="whole" bldLvl="1" animBg="1" rev="0" advAuto="0" spid="3263" grpId="47"/>
      <p:bldP build="whole" bldLvl="1" animBg="1" rev="0" advAuto="0" spid="3226" grpId="64"/>
      <p:bldP build="whole" bldLvl="1" animBg="1" rev="0" advAuto="0" spid="3261" grpId="18"/>
      <p:bldP build="whole" bldLvl="1" animBg="1" rev="0" advAuto="0" spid="3234" grpId="78"/>
      <p:bldP build="whole" bldLvl="1" animBg="1" rev="0" advAuto="0" spid="3258" grpId="69"/>
      <p:bldP build="whole" bldLvl="1" animBg="1" rev="0" advAuto="0" spid="3251" grpId="58"/>
      <p:bldP build="whole" bldLvl="1" animBg="1" rev="0" advAuto="0" spid="3223" grpId="101"/>
      <p:bldP build="whole" bldLvl="1" animBg="1" rev="0" advAuto="0" spid="3230" grpId="21"/>
      <p:bldP build="whole" bldLvl="1" animBg="1" rev="0" advAuto="0" spid="3237" grpId="35"/>
      <p:bldP build="whole" bldLvl="1" animBg="1" rev="0" advAuto="0" spid="3256" grpId="45"/>
      <p:bldP build="whole" bldLvl="1" animBg="1" rev="0" advAuto="0" spid="3249" grpId="33"/>
      <p:bldP build="whole" bldLvl="1" animBg="1" rev="0" advAuto="0" spid="3263" grpId="62"/>
      <p:bldP build="whole" bldLvl="1" animBg="1" rev="0" advAuto="0" spid="3242" grpId="24"/>
      <p:bldP build="whole" bldLvl="1" animBg="1" rev="0" advAuto="0" spid="3239" grpId="80"/>
      <p:bldP build="whole" bldLvl="1" animBg="1" rev="0" advAuto="0" spid="3227" grpId="7"/>
      <p:bldP build="whole" bldLvl="1" animBg="1" rev="0" advAuto="0" spid="3237" grpId="51"/>
      <p:bldP build="whole" bldLvl="1" animBg="1" rev="0" advAuto="0" spid="3256" grpId="60"/>
      <p:bldP build="whole" bldLvl="1" animBg="1" rev="0" advAuto="0" spid="3254" grpId="31"/>
      <p:bldP build="whole" bldLvl="1" animBg="1" rev="0" advAuto="0" spid="3249" grpId="50"/>
      <p:bldP build="whole" bldLvl="1" animBg="1" rev="0" advAuto="0" spid="3259" grpId="14"/>
      <p:bldP build="whole" bldLvl="1" animBg="1" rev="0" advAuto="0" spid="3235" grpId="26"/>
      <p:bldP build="whole" bldLvl="1" animBg="1" rev="0" advAuto="0" spid="3268" grpId="94"/>
      <p:bldP build="whole" bldLvl="1" animBg="1" rev="0" advAuto="0" spid="3268" grpId="96"/>
      <p:bldP build="whole" bldLvl="1" animBg="1" rev="0" advAuto="0" spid="3224" grpId="8"/>
      <p:bldP build="whole" bldLvl="1" animBg="1" rev="0" advAuto="0" spid="3271" grpId="102"/>
      <p:bldP build="whole" bldLvl="1" animBg="1" rev="0" advAuto="0" spid="3218" grpId="3"/>
      <p:bldP build="whole" bldLvl="1" animBg="1" rev="0" advAuto="0" spid="3252" grpId="15"/>
      <p:bldP build="whole" bldLvl="1" animBg="1" rev="0" advAuto="0" spid="3232" grpId="88"/>
      <p:bldP build="whole" bldLvl="1" animBg="1" rev="0" advAuto="0" spid="3254" grpId="49"/>
      <p:bldP build="whole" bldLvl="1" animBg="1" rev="0" advAuto="0" spid="3244" grpId="86"/>
      <p:bldP build="whole" bldLvl="1" animBg="1" rev="0" advAuto="0" spid="3247" grpId="41"/>
      <p:bldP build="whole" bldLvl="1" animBg="1" rev="0" advAuto="0" spid="3261" grpId="68"/>
      <p:bldP build="whole" bldLvl="1" animBg="1" rev="0" advAuto="0" spid="3225" grpId="6"/>
      <p:bldP build="whole" bldLvl="1" animBg="1" rev="0" advAuto="0" spid="3233" grpId="20"/>
      <p:bldP build="whole" bldLvl="1" animBg="1" rev="0" advAuto="0" spid="3228" grpId="76"/>
      <p:bldP build="whole" bldLvl="1" animBg="1" rev="0" advAuto="0" spid="3240" grpId="36"/>
      <p:bldP build="whole" bldLvl="1" animBg="1" rev="0" advAuto="0" spid="3247" grpId="56"/>
      <p:bldP build="whole" bldLvl="1" animBg="1" rev="0" advAuto="0" spid="3257" grpId="25"/>
      <p:bldP build="whole" bldLvl="1" animBg="1" rev="0" advAuto="0" spid="3245" grpId="32"/>
      <p:bldP build="whole" bldLvl="1" animBg="1" rev="0" advAuto="0" spid="3230" grpId="87"/>
      <p:bldP build="whole" bldLvl="1" animBg="1" rev="0" advAuto="0" spid="3240" grpId="52"/>
      <p:bldP build="whole" bldLvl="1" animBg="1" rev="0" advAuto="0" spid="3231" grpId="13"/>
      <p:bldP build="whole" bldLvl="1" animBg="1" rev="0" advAuto="0" spid="3259" grpId="66"/>
      <p:bldP build="whole" bldLvl="1" animBg="1" rev="0" advAuto="0" spid="3227" grpId="63"/>
      <p:bldP build="whole" bldLvl="1" animBg="1" rev="0" advAuto="0" spid="3242" grpId="89"/>
      <p:bldP build="whole" bldLvl="1" animBg="1" rev="0" advAuto="0" spid="3215" grpId="2"/>
      <p:bldP build="whole" bldLvl="1" animBg="1" rev="0" advAuto="0" spid="3235" grpId="79"/>
      <p:bldP build="whole" bldLvl="1" animBg="1" rev="0" advAuto="0" spid="3221" grpId="91"/>
      <p:bldP build="whole" bldLvl="1" animBg="1" rev="0" advAuto="0" spid="3238" grpId="37"/>
      <p:bldP build="whole" bldLvl="1" animBg="1" rev="0" advAuto="0" spid="3223" grpId="1"/>
      <p:bldP build="whole" bldLvl="1" animBg="1" rev="0" advAuto="0" spid="3252" grpId="71"/>
      <p:bldP build="whole" bldLvl="1" animBg="1" rev="0" advAuto="0" spid="3250" grpId="42"/>
      <p:bldP build="whole" bldLvl="1" animBg="1" rev="0" advAuto="0" spid="3224" grpId="75"/>
      <p:bldP build="whole" bldLvl="1" animBg="1" rev="0" advAuto="0" spid="3229" grpId="11"/>
      <p:bldP build="whole" bldLvl="1" animBg="1" rev="0" advAuto="0" spid="3262" grpId="46"/>
      <p:bldP build="whole" bldLvl="1" animBg="1" rev="0" advAuto="0" spid="3243" grpId="39"/>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5" name="Shape 3785" descr="Title 6"/>
          <p:cNvSpPr/>
          <p:nvPr/>
        </p:nvSpPr>
        <p:spPr>
          <a:xfrm>
            <a:off x="0" y="21"/>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ACTIVITY</a:t>
            </a:r>
          </a:p>
        </p:txBody>
      </p:sp>
      <p:sp>
        <p:nvSpPr>
          <p:cNvPr id="3786" name="Shape 3786" descr="TextBox 2"/>
          <p:cNvSpPr/>
          <p:nvPr/>
        </p:nvSpPr>
        <p:spPr>
          <a:xfrm>
            <a:off x="1676400" y="1295405"/>
            <a:ext cx="556260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pc="-150" sz="4800">
                <a:ln w="9525">
                  <a:solidFill>
                    <a:srgbClr val="DFDFDF"/>
                  </a:solidFill>
                </a:ln>
                <a:solidFill>
                  <a:srgbClr val="FF3300"/>
                </a:solidFill>
                <a:effectLst>
                  <a:outerShdw sx="100000" sy="100000" kx="0" ky="0" algn="b" rotWithShape="0" blurRad="38100" dist="0" dir="0">
                    <a:srgbClr val="000000">
                      <a:alpha val="25000"/>
                    </a:srgbClr>
                  </a:outerShdw>
                </a:effectLst>
              </a:defRPr>
            </a:lvl1pPr>
          </a:lstStyle>
          <a:p>
            <a:pPr/>
            <a:r>
              <a:t>Water Pump Theory</a:t>
            </a:r>
          </a:p>
        </p:txBody>
      </p:sp>
      <p:pic>
        <p:nvPicPr>
          <p:cNvPr id="3787" name="image77.png" descr="Picture 4"/>
          <p:cNvPicPr>
            <a:picLocks noChangeAspect="1"/>
          </p:cNvPicPr>
          <p:nvPr/>
        </p:nvPicPr>
        <p:blipFill>
          <a:blip r:embed="rId2">
            <a:extLst/>
          </a:blip>
          <a:stretch>
            <a:fillRect/>
          </a:stretch>
        </p:blipFill>
        <p:spPr>
          <a:xfrm>
            <a:off x="2895600" y="2286000"/>
            <a:ext cx="2976564" cy="38957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85"/>
                                        </p:tgtEl>
                                        <p:attrNameLst>
                                          <p:attrName>style.visibility</p:attrName>
                                        </p:attrNameLst>
                                      </p:cBhvr>
                                      <p:to>
                                        <p:strVal val="visible"/>
                                      </p:to>
                                    </p:set>
                                    <p:animEffect filter="dissolve" transition="in">
                                      <p:cBhvr>
                                        <p:cTn id="7" dur="500"/>
                                        <p:tgtEl>
                                          <p:spTgt spid="378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787"/>
                                        </p:tgtEl>
                                        <p:attrNameLst>
                                          <p:attrName>style.visibility</p:attrName>
                                        </p:attrNameLst>
                                      </p:cBhvr>
                                      <p:to>
                                        <p:strVal val="visible"/>
                                      </p:to>
                                    </p:set>
                                    <p:animEffect filter="dissolve" transition="in">
                                      <p:cBhvr>
                                        <p:cTn id="11" dur="1000"/>
                                        <p:tgtEl>
                                          <p:spTgt spid="3787"/>
                                        </p:tgtEl>
                                      </p:cBhvr>
                                    </p:animEffect>
                                  </p:childTnLst>
                                </p:cTn>
                              </p:par>
                            </p:childTnLst>
                          </p:cTn>
                        </p:par>
                        <p:par>
                          <p:cTn id="12" fill="hold">
                            <p:stCondLst>
                              <p:cond delay="1500"/>
                            </p:stCondLst>
                            <p:childTnLst>
                              <p:par>
                                <p:cTn id="13" presetClass="entr" nodeType="afterEffect" presetID="9" grpId="3" fill="hold">
                                  <p:stCondLst>
                                    <p:cond delay="0"/>
                                  </p:stCondLst>
                                  <p:iterate type="el" backwards="0">
                                    <p:tmAbs val="0"/>
                                  </p:iterate>
                                  <p:childTnLst>
                                    <p:set>
                                      <p:cBhvr>
                                        <p:cTn id="14" fill="hold"/>
                                        <p:tgtEl>
                                          <p:spTgt spid="3786"/>
                                        </p:tgtEl>
                                        <p:attrNameLst>
                                          <p:attrName>style.visibility</p:attrName>
                                        </p:attrNameLst>
                                      </p:cBhvr>
                                      <p:to>
                                        <p:strVal val="visible"/>
                                      </p:to>
                                    </p:set>
                                    <p:animEffect filter="dissolve" transition="in">
                                      <p:cBhvr>
                                        <p:cTn id="15" dur="1000"/>
                                        <p:tgtEl>
                                          <p:spTgt spid="37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86" grpId="3"/>
      <p:bldP build="whole" bldLvl="1" animBg="1" rev="0" advAuto="0" spid="3785" grpId="1"/>
      <p:bldP build="whole" bldLvl="1" animBg="1" rev="0" advAuto="0" spid="3787" grpId="2"/>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9" name="Shape 3789"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cxnSp>
        <p:nvCxnSpPr>
          <p:cNvPr id="3790" name="Connector 3790" descr="Straight Connector 11"/>
          <p:cNvCxnSpPr>
            <a:stCxn id="3794" idx="0"/>
            <a:endCxn id="3796" idx="0"/>
          </p:cNvCxnSpPr>
          <p:nvPr/>
        </p:nvCxnSpPr>
        <p:spPr>
          <a:xfrm>
            <a:off x="1181100" y="2552700"/>
            <a:ext cx="6096000" cy="0"/>
          </a:xfrm>
          <a:prstGeom prst="straightConnector1">
            <a:avLst/>
          </a:prstGeom>
          <a:ln w="76200">
            <a:solidFill>
              <a:srgbClr val="262626"/>
            </a:solidFill>
          </a:ln>
        </p:spPr>
      </p:cxnSp>
      <p:sp>
        <p:nvSpPr>
          <p:cNvPr id="3791" name="Shape 3791" descr="TextBox 12"/>
          <p:cNvSpPr/>
          <p:nvPr/>
        </p:nvSpPr>
        <p:spPr>
          <a:xfrm>
            <a:off x="685800" y="889000"/>
            <a:ext cx="6858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792" name="Shape 3792" descr="TextBox 13"/>
          <p:cNvSpPr/>
          <p:nvPr/>
        </p:nvSpPr>
        <p:spPr>
          <a:xfrm>
            <a:off x="3505200" y="889000"/>
            <a:ext cx="8382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793" name="Shape 3793" descr="TextBox 14"/>
          <p:cNvSpPr/>
          <p:nvPr/>
        </p:nvSpPr>
        <p:spPr>
          <a:xfrm>
            <a:off x="6781800" y="889000"/>
            <a:ext cx="9906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794" name="Shape 3794" descr="Flowchart: Connector 15"/>
          <p:cNvSpPr/>
          <p:nvPr/>
        </p:nvSpPr>
        <p:spPr>
          <a:xfrm>
            <a:off x="1066800" y="24384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795" name="Shape 3795" descr="Flowchart: Connector 16"/>
          <p:cNvSpPr/>
          <p:nvPr/>
        </p:nvSpPr>
        <p:spPr>
          <a:xfrm>
            <a:off x="3886200" y="24384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796" name="Shape 3796" descr="Flowchart: Connector 17"/>
          <p:cNvSpPr/>
          <p:nvPr/>
        </p:nvSpPr>
        <p:spPr>
          <a:xfrm>
            <a:off x="7162800" y="24384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797" name="Shape 3797" descr="Rectangle 18"/>
          <p:cNvSpPr/>
          <p:nvPr/>
        </p:nvSpPr>
        <p:spPr>
          <a:xfrm>
            <a:off x="1447800" y="1193800"/>
            <a:ext cx="1036474"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ub</a:t>
            </a:r>
          </a:p>
        </p:txBody>
      </p:sp>
      <p:sp>
        <p:nvSpPr>
          <p:cNvPr id="3798" name="Shape 3798" descr="Rectangle 19"/>
          <p:cNvSpPr/>
          <p:nvPr/>
        </p:nvSpPr>
        <p:spPr>
          <a:xfrm>
            <a:off x="4235450" y="1193800"/>
            <a:ext cx="2060486"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tarter</a:t>
            </a:r>
          </a:p>
        </p:txBody>
      </p:sp>
      <p:sp>
        <p:nvSpPr>
          <p:cNvPr id="3799" name="Shape 3799" descr="Rectangle 20"/>
          <p:cNvSpPr/>
          <p:nvPr/>
        </p:nvSpPr>
        <p:spPr>
          <a:xfrm>
            <a:off x="7513638" y="1193800"/>
            <a:ext cx="1082314"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tar</a:t>
            </a:r>
          </a:p>
        </p:txBody>
      </p:sp>
      <p:sp>
        <p:nvSpPr>
          <p:cNvPr id="3800" name="Shape 3800" descr="TextBox 21"/>
          <p:cNvSpPr/>
          <p:nvPr/>
        </p:nvSpPr>
        <p:spPr>
          <a:xfrm>
            <a:off x="457200" y="2921000"/>
            <a:ext cx="8305800" cy="12956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200"/>
              </a:spcBef>
              <a:buSzPct val="100000"/>
              <a:buAutoNum type="arabicPeriod" startAt="1"/>
              <a:defRPr b="1" sz="3600">
                <a:solidFill>
                  <a:srgbClr val="FF0000"/>
                </a:solidFill>
                <a:latin typeface="Arial"/>
                <a:ea typeface="Arial"/>
                <a:cs typeface="Arial"/>
                <a:sym typeface="Arial"/>
              </a:defRPr>
            </a:pPr>
            <a:r>
              <a:t>Decide</a:t>
            </a:r>
            <a:r>
              <a:rPr>
                <a:solidFill>
                  <a:srgbClr val="000000"/>
                </a:solidFill>
              </a:rPr>
              <a:t> what </a:t>
            </a:r>
            <a:r>
              <a:t>level</a:t>
            </a:r>
            <a:r>
              <a:rPr>
                <a:solidFill>
                  <a:srgbClr val="000000"/>
                </a:solidFill>
              </a:rPr>
              <a:t> you want to play!</a:t>
            </a:r>
            <a:endParaRPr sz="3200"/>
          </a:p>
          <a:p>
            <a:pPr marL="342900" indent="-342900">
              <a:spcBef>
                <a:spcPts val="1200"/>
              </a:spcBef>
              <a:buSzPct val="100000"/>
              <a:buAutoNum type="arabicPeriod" startAt="1"/>
              <a:defRPr b="1" sz="3600">
                <a:solidFill>
                  <a:srgbClr val="FF0000"/>
                </a:solidFill>
                <a:latin typeface="Arial"/>
                <a:ea typeface="Arial"/>
                <a:cs typeface="Arial"/>
                <a:sym typeface="Arial"/>
              </a:defRPr>
            </a:pPr>
            <a:r>
              <a:t>Agree</a:t>
            </a:r>
            <a:r>
              <a:rPr>
                <a:solidFill>
                  <a:srgbClr val="000000"/>
                </a:solidFill>
              </a:rPr>
              <a:t> on the </a:t>
            </a:r>
            <a:r>
              <a:t>price</a:t>
            </a:r>
            <a:r>
              <a:rPr>
                <a:solidFill>
                  <a:srgbClr val="000000"/>
                </a:solidFill>
              </a:rPr>
              <a:t> it will take!</a:t>
            </a:r>
          </a:p>
        </p:txBody>
      </p:sp>
      <p:sp>
        <p:nvSpPr>
          <p:cNvPr id="3801" name="Shape 3801" descr="Slide Number Placeholder 22"/>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791"/>
                                        </p:tgtEl>
                                        <p:attrNameLst>
                                          <p:attrName>style.visibility</p:attrName>
                                        </p:attrNameLst>
                                      </p:cBhvr>
                                      <p:to>
                                        <p:strVal val="visible"/>
                                      </p:to>
                                    </p:set>
                                    <p:animEffect filter="wipe(left)" transition="in">
                                      <p:cBhvr>
                                        <p:cTn id="7" dur="500"/>
                                        <p:tgtEl>
                                          <p:spTgt spid="3791"/>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3794"/>
                                        </p:tgtEl>
                                        <p:attrNameLst>
                                          <p:attrName>style.visibility</p:attrName>
                                        </p:attrNameLst>
                                      </p:cBhvr>
                                      <p:to>
                                        <p:strVal val="visible"/>
                                      </p:to>
                                    </p:set>
                                    <p:animEffect filter="wipe(left)" transition="in">
                                      <p:cBhvr>
                                        <p:cTn id="11" dur="500"/>
                                        <p:tgtEl>
                                          <p:spTgt spid="3794"/>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3790"/>
                                        </p:tgtEl>
                                        <p:attrNameLst>
                                          <p:attrName>style.visibility</p:attrName>
                                        </p:attrNameLst>
                                      </p:cBhvr>
                                      <p:to>
                                        <p:strVal val="visible"/>
                                      </p:to>
                                    </p:set>
                                    <p:animEffect filter="wipe(left)" transition="in">
                                      <p:cBhvr>
                                        <p:cTn id="15" dur="500"/>
                                        <p:tgtEl>
                                          <p:spTgt spid="3790"/>
                                        </p:tgtEl>
                                      </p:cBhvr>
                                    </p:animEffect>
                                  </p:childTnLst>
                                </p:cTn>
                              </p:par>
                            </p:childTnLst>
                          </p:cTn>
                        </p:par>
                        <p:par>
                          <p:cTn id="16" fill="hold">
                            <p:stCondLst>
                              <p:cond delay="1500"/>
                            </p:stCondLst>
                            <p:childTnLst>
                              <p:par>
                                <p:cTn id="17" presetClass="entr" nodeType="afterEffect" presetSubtype="8" presetID="22" grpId="4" fill="hold">
                                  <p:stCondLst>
                                    <p:cond delay="0"/>
                                  </p:stCondLst>
                                  <p:iterate type="el" backwards="0">
                                    <p:tmAbs val="0"/>
                                  </p:iterate>
                                  <p:childTnLst>
                                    <p:set>
                                      <p:cBhvr>
                                        <p:cTn id="18" fill="hold"/>
                                        <p:tgtEl>
                                          <p:spTgt spid="3795"/>
                                        </p:tgtEl>
                                        <p:attrNameLst>
                                          <p:attrName>style.visibility</p:attrName>
                                        </p:attrNameLst>
                                      </p:cBhvr>
                                      <p:to>
                                        <p:strVal val="visible"/>
                                      </p:to>
                                    </p:set>
                                    <p:animEffect filter="wipe(left)" transition="in">
                                      <p:cBhvr>
                                        <p:cTn id="19" dur="500"/>
                                        <p:tgtEl>
                                          <p:spTgt spid="3795"/>
                                        </p:tgtEl>
                                      </p:cBhvr>
                                    </p:animEffect>
                                  </p:childTnLst>
                                </p:cTn>
                              </p:par>
                            </p:childTnLst>
                          </p:cTn>
                        </p:par>
                        <p:par>
                          <p:cTn id="20" fill="hold">
                            <p:stCondLst>
                              <p:cond delay="2000"/>
                            </p:stCondLst>
                            <p:childTnLst>
                              <p:par>
                                <p:cTn id="21" presetClass="entr" nodeType="afterEffect" presetSubtype="8" presetID="22" grpId="5" fill="hold">
                                  <p:stCondLst>
                                    <p:cond delay="0"/>
                                  </p:stCondLst>
                                  <p:iterate type="el" backwards="0">
                                    <p:tmAbs val="0"/>
                                  </p:iterate>
                                  <p:childTnLst>
                                    <p:set>
                                      <p:cBhvr>
                                        <p:cTn id="22" fill="hold"/>
                                        <p:tgtEl>
                                          <p:spTgt spid="3792"/>
                                        </p:tgtEl>
                                        <p:attrNameLst>
                                          <p:attrName>style.visibility</p:attrName>
                                        </p:attrNameLst>
                                      </p:cBhvr>
                                      <p:to>
                                        <p:strVal val="visible"/>
                                      </p:to>
                                    </p:set>
                                    <p:animEffect filter="wipe(left)" transition="in">
                                      <p:cBhvr>
                                        <p:cTn id="23" dur="1000"/>
                                        <p:tgtEl>
                                          <p:spTgt spid="3792"/>
                                        </p:tgtEl>
                                      </p:cBhvr>
                                    </p:animEffect>
                                  </p:childTnLst>
                                </p:cTn>
                              </p:par>
                            </p:childTnLst>
                          </p:cTn>
                        </p:par>
                        <p:par>
                          <p:cTn id="24" fill="hold">
                            <p:stCondLst>
                              <p:cond delay="3000"/>
                            </p:stCondLst>
                            <p:childTnLst>
                              <p:par>
                                <p:cTn id="25" presetClass="entr" nodeType="afterEffect" presetSubtype="8" presetID="22" grpId="6" fill="hold">
                                  <p:stCondLst>
                                    <p:cond delay="0"/>
                                  </p:stCondLst>
                                  <p:iterate type="el" backwards="0">
                                    <p:tmAbs val="0"/>
                                  </p:iterate>
                                  <p:childTnLst>
                                    <p:set>
                                      <p:cBhvr>
                                        <p:cTn id="26" fill="hold"/>
                                        <p:tgtEl>
                                          <p:spTgt spid="3796"/>
                                        </p:tgtEl>
                                        <p:attrNameLst>
                                          <p:attrName>style.visibility</p:attrName>
                                        </p:attrNameLst>
                                      </p:cBhvr>
                                      <p:to>
                                        <p:strVal val="visible"/>
                                      </p:to>
                                    </p:set>
                                    <p:animEffect filter="wipe(left)" transition="in">
                                      <p:cBhvr>
                                        <p:cTn id="27" dur="500"/>
                                        <p:tgtEl>
                                          <p:spTgt spid="3796"/>
                                        </p:tgtEl>
                                      </p:cBhvr>
                                    </p:animEffect>
                                  </p:childTnLst>
                                </p:cTn>
                              </p:par>
                            </p:childTnLst>
                          </p:cTn>
                        </p:par>
                        <p:par>
                          <p:cTn id="28" fill="hold">
                            <p:stCondLst>
                              <p:cond delay="3500"/>
                            </p:stCondLst>
                            <p:childTnLst>
                              <p:par>
                                <p:cTn id="29" presetClass="entr" nodeType="afterEffect" presetSubtype="8" presetID="22" grpId="7" fill="hold">
                                  <p:stCondLst>
                                    <p:cond delay="0"/>
                                  </p:stCondLst>
                                  <p:iterate type="el" backwards="0">
                                    <p:tmAbs val="0"/>
                                  </p:iterate>
                                  <p:childTnLst>
                                    <p:set>
                                      <p:cBhvr>
                                        <p:cTn id="30" fill="hold"/>
                                        <p:tgtEl>
                                          <p:spTgt spid="3793"/>
                                        </p:tgtEl>
                                        <p:attrNameLst>
                                          <p:attrName>style.visibility</p:attrName>
                                        </p:attrNameLst>
                                      </p:cBhvr>
                                      <p:to>
                                        <p:strVal val="visible"/>
                                      </p:to>
                                    </p:set>
                                    <p:animEffect filter="wipe(left)" transition="in">
                                      <p:cBhvr>
                                        <p:cTn id="31" dur="1000"/>
                                        <p:tgtEl>
                                          <p:spTgt spid="3793"/>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8" presetID="22" grpId="8" fill="hold">
                                  <p:stCondLst>
                                    <p:cond delay="0"/>
                                  </p:stCondLst>
                                  <p:iterate type="el" backwards="0">
                                    <p:tmAbs val="0"/>
                                  </p:iterate>
                                  <p:childTnLst>
                                    <p:set>
                                      <p:cBhvr>
                                        <p:cTn id="35" fill="hold"/>
                                        <p:tgtEl>
                                          <p:spTgt spid="3797"/>
                                        </p:tgtEl>
                                        <p:attrNameLst>
                                          <p:attrName>style.visibility</p:attrName>
                                        </p:attrNameLst>
                                      </p:cBhvr>
                                      <p:to>
                                        <p:strVal val="visible"/>
                                      </p:to>
                                    </p:set>
                                    <p:animEffect filter="wipe(left)" transition="in">
                                      <p:cBhvr>
                                        <p:cTn id="36" dur="500"/>
                                        <p:tgtEl>
                                          <p:spTgt spid="3797"/>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2" grpId="9" fill="hold">
                                  <p:stCondLst>
                                    <p:cond delay="0"/>
                                  </p:stCondLst>
                                  <p:iterate type="el" backwards="0">
                                    <p:tmAbs val="0"/>
                                  </p:iterate>
                                  <p:childTnLst>
                                    <p:set>
                                      <p:cBhvr>
                                        <p:cTn id="40" fill="hold"/>
                                        <p:tgtEl>
                                          <p:spTgt spid="3798"/>
                                        </p:tgtEl>
                                        <p:attrNameLst>
                                          <p:attrName>style.visibility</p:attrName>
                                        </p:attrNameLst>
                                      </p:cBhvr>
                                      <p:to>
                                        <p:strVal val="visible"/>
                                      </p:to>
                                    </p:set>
                                    <p:animEffect filter="wipe(left)" transition="in">
                                      <p:cBhvr>
                                        <p:cTn id="41" dur="500"/>
                                        <p:tgtEl>
                                          <p:spTgt spid="3798"/>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10" fill="hold">
                                  <p:stCondLst>
                                    <p:cond delay="0"/>
                                  </p:stCondLst>
                                  <p:iterate type="el" backwards="0">
                                    <p:tmAbs val="0"/>
                                  </p:iterate>
                                  <p:childTnLst>
                                    <p:set>
                                      <p:cBhvr>
                                        <p:cTn id="45" fill="hold"/>
                                        <p:tgtEl>
                                          <p:spTgt spid="3799"/>
                                        </p:tgtEl>
                                        <p:attrNameLst>
                                          <p:attrName>style.visibility</p:attrName>
                                        </p:attrNameLst>
                                      </p:cBhvr>
                                      <p:to>
                                        <p:strVal val="visible"/>
                                      </p:to>
                                    </p:set>
                                    <p:animEffect filter="wipe(left)" transition="in">
                                      <p:cBhvr>
                                        <p:cTn id="46" dur="500"/>
                                        <p:tgtEl>
                                          <p:spTgt spid="3799"/>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1" fill="hold">
                                  <p:stCondLst>
                                    <p:cond delay="0"/>
                                  </p:stCondLst>
                                  <p:iterate type="el" backwards="0">
                                    <p:tmAbs val="0"/>
                                  </p:iterate>
                                  <p:childTnLst>
                                    <p:set>
                                      <p:cBhvr>
                                        <p:cTn id="50" fill="hold"/>
                                        <p:tgtEl>
                                          <p:spTgt spid="3800">
                                            <p:bg/>
                                          </p:spTgt>
                                        </p:tgtEl>
                                        <p:attrNameLst>
                                          <p:attrName>style.visibility</p:attrName>
                                        </p:attrNameLst>
                                      </p:cBhvr>
                                      <p:to>
                                        <p:strVal val="visible"/>
                                      </p:to>
                                    </p:set>
                                  </p:childTnLst>
                                </p:cTn>
                              </p:par>
                              <p:par>
                                <p:cTn id="51" presetClass="entr" nodeType="withEffect" presetSubtype="0" presetID="1" grpId="11" fill="hold">
                                  <p:stCondLst>
                                    <p:cond delay="0"/>
                                  </p:stCondLst>
                                  <p:iterate type="el" backwards="0">
                                    <p:tmAbs val="0"/>
                                  </p:iterate>
                                  <p:childTnLst>
                                    <p:set>
                                      <p:cBhvr>
                                        <p:cTn id="52" fill="hold"/>
                                        <p:tgtEl>
                                          <p:spTgt spid="380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1" fill="hold">
                                  <p:stCondLst>
                                    <p:cond delay="0"/>
                                  </p:stCondLst>
                                  <p:iterate type="el" backwards="0">
                                    <p:tmAbs val="0"/>
                                  </p:iterate>
                                  <p:childTnLst>
                                    <p:set>
                                      <p:cBhvr>
                                        <p:cTn id="56" fill="hold"/>
                                        <p:tgtEl>
                                          <p:spTgt spid="380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96" grpId="6"/>
      <p:bldP build="whole" bldLvl="1" animBg="1" rev="0" advAuto="0" spid="3795" grpId="4"/>
      <p:bldP build="whole" bldLvl="1" animBg="1" rev="0" advAuto="0" spid="3799" grpId="10"/>
      <p:bldP build="whole" bldLvl="1" animBg="1" rev="0" advAuto="0" spid="3791" grpId="1"/>
      <p:bldP build="whole" bldLvl="1" animBg="1" rev="0" advAuto="0" spid="3790" grpId="3"/>
      <p:bldP build="whole" bldLvl="1" animBg="1" rev="0" advAuto="0" spid="3794" grpId="2"/>
      <p:bldP build="whole" bldLvl="1" animBg="1" rev="0" advAuto="0" spid="3793" grpId="7"/>
      <p:bldP build="whole" bldLvl="1" animBg="1" rev="0" advAuto="0" spid="3797" grpId="8"/>
      <p:bldP build="p" bldLvl="5" animBg="1" rev="0" advAuto="0" spid="3800" grpId="11"/>
      <p:bldP build="whole" bldLvl="1" animBg="1" rev="0" advAuto="0" spid="3792" grpId="5"/>
      <p:bldP build="whole" bldLvl="1" animBg="1" rev="0" advAuto="0" spid="3798" grpId="9"/>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3" name="Shape 3803"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804" name="Shape 3804" descr="Text Box 3"/>
          <p:cNvSpPr/>
          <p:nvPr/>
        </p:nvSpPr>
        <p:spPr>
          <a:xfrm>
            <a:off x="0" y="4953000"/>
            <a:ext cx="9144000"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400"/>
              </a:spcBef>
              <a:defRPr b="1" sz="4000">
                <a:effectLst>
                  <a:outerShdw sx="100000" sy="100000" kx="0" ky="0" algn="b" rotWithShape="0" blurRad="38100" dist="38100" dir="2700000">
                    <a:srgbClr val="C0C0C0"/>
                  </a:outerShdw>
                </a:effectLst>
                <a:latin typeface="Calisto MT"/>
                <a:ea typeface="Calisto MT"/>
                <a:cs typeface="Calisto MT"/>
                <a:sym typeface="Calisto MT"/>
              </a:defRPr>
            </a:pPr>
            <a:r>
              <a:t>You must have the mindset and the activity of a </a:t>
            </a:r>
            <a:r>
              <a:rPr>
                <a:solidFill>
                  <a:srgbClr val="FF0000"/>
                </a:solidFill>
              </a:rPr>
              <a:t>Champion!</a:t>
            </a:r>
          </a:p>
        </p:txBody>
      </p:sp>
      <p:grpSp>
        <p:nvGrpSpPr>
          <p:cNvPr id="3807" name="Group 3807" descr="Group 13"/>
          <p:cNvGrpSpPr/>
          <p:nvPr/>
        </p:nvGrpSpPr>
        <p:grpSpPr>
          <a:xfrm>
            <a:off x="714375" y="3851275"/>
            <a:ext cx="7267575" cy="0"/>
            <a:chOff x="136397" y="0"/>
            <a:chExt cx="7267575" cy="0"/>
          </a:xfrm>
        </p:grpSpPr>
        <p:sp>
          <p:nvSpPr>
            <p:cNvPr id="3805" name="Shape 3805" descr="Line 14"/>
            <p:cNvSpPr/>
            <p:nvPr/>
          </p:nvSpPr>
          <p:spPr>
            <a:xfrm>
              <a:off x="136398" y="0"/>
              <a:ext cx="7267575" cy="0"/>
            </a:xfrm>
            <a:prstGeom prst="line">
              <a:avLst/>
            </a:prstGeom>
            <a:noFill/>
            <a:ln w="76200" cap="flat">
              <a:solidFill>
                <a:srgbClr val="FF0000"/>
              </a:solidFill>
              <a:prstDash val="solid"/>
              <a:round/>
              <a:headEnd type="oval" w="med" len="med"/>
              <a:tailEnd type="oval" w="med" len="med"/>
            </a:ln>
            <a:effectLst/>
          </p:spPr>
          <p:txBody>
            <a:bodyPr wrap="square" lIns="45719" tIns="45719" rIns="45719" bIns="45719" numCol="1" anchor="t">
              <a:noAutofit/>
            </a:bodyPr>
            <a:lstStyle/>
            <a:p>
              <a:pPr/>
            </a:p>
          </p:txBody>
        </p:sp>
        <p:sp>
          <p:nvSpPr>
            <p:cNvPr id="3806" name="Shape 3806" descr="Line 15"/>
            <p:cNvSpPr/>
            <p:nvPr/>
          </p:nvSpPr>
          <p:spPr>
            <a:xfrm>
              <a:off x="922599" y="0"/>
              <a:ext cx="2884423" cy="0"/>
            </a:xfrm>
            <a:prstGeom prst="line">
              <a:avLst/>
            </a:prstGeom>
            <a:noFill/>
            <a:ln w="76200" cap="flat">
              <a:solidFill>
                <a:srgbClr val="FF0000"/>
              </a:solidFill>
              <a:prstDash val="solid"/>
              <a:round/>
              <a:tailEnd type="oval" w="med" len="med"/>
            </a:ln>
            <a:effectLst/>
          </p:spPr>
          <p:txBody>
            <a:bodyPr wrap="square" lIns="45719" tIns="45719" rIns="45719" bIns="45719" numCol="1" anchor="t">
              <a:noAutofit/>
            </a:bodyPr>
            <a:lstStyle/>
            <a:p>
              <a:pPr/>
            </a:p>
          </p:txBody>
        </p:sp>
      </p:grpSp>
      <p:sp>
        <p:nvSpPr>
          <p:cNvPr id="3808" name="Shape 3808" descr="Text Box 16"/>
          <p:cNvSpPr/>
          <p:nvPr/>
        </p:nvSpPr>
        <p:spPr>
          <a:xfrm>
            <a:off x="76199" y="3971925"/>
            <a:ext cx="202406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400"/>
              </a:spcBef>
              <a:defRPr b="1" sz="4000">
                <a:effectLst>
                  <a:outerShdw sx="100000" sy="100000" kx="0" ky="0" algn="b" rotWithShape="0" blurRad="38100" dist="38100" dir="2700000">
                    <a:srgbClr val="C0C0C0"/>
                  </a:outerShdw>
                </a:effectLst>
                <a:latin typeface="Calisto MT"/>
                <a:ea typeface="Calisto MT"/>
                <a:cs typeface="Calisto MT"/>
                <a:sym typeface="Calisto MT"/>
              </a:defRPr>
            </a:lvl1pPr>
          </a:lstStyle>
          <a:p>
            <a:pPr/>
            <a:r>
              <a:t>Thief</a:t>
            </a:r>
          </a:p>
        </p:txBody>
      </p:sp>
      <p:sp>
        <p:nvSpPr>
          <p:cNvPr id="3809" name="Shape 3809" descr="Text Box 17"/>
          <p:cNvSpPr/>
          <p:nvPr/>
        </p:nvSpPr>
        <p:spPr>
          <a:xfrm>
            <a:off x="3314700" y="3940175"/>
            <a:ext cx="22479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1" sz="4000">
                <a:effectLst>
                  <a:outerShdw sx="100000" sy="100000" kx="0" ky="0" algn="b" rotWithShape="0" blurRad="38100" dist="38100" dir="2700000">
                    <a:srgbClr val="C0C0C0"/>
                  </a:outerShdw>
                </a:effectLst>
                <a:latin typeface="Calisto MT"/>
                <a:ea typeface="Calisto MT"/>
                <a:cs typeface="Calisto MT"/>
                <a:sym typeface="Calisto MT"/>
              </a:defRPr>
            </a:lvl1pPr>
          </a:lstStyle>
          <a:p>
            <a:pPr/>
            <a:r>
              <a:t>Gambler</a:t>
            </a:r>
          </a:p>
        </p:txBody>
      </p:sp>
      <p:sp>
        <p:nvSpPr>
          <p:cNvPr id="3810" name="Shape 3810" descr="Text Box 18"/>
          <p:cNvSpPr/>
          <p:nvPr/>
        </p:nvSpPr>
        <p:spPr>
          <a:xfrm>
            <a:off x="6370637" y="3971925"/>
            <a:ext cx="2773363" cy="76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b="1" sz="4000">
                <a:solidFill>
                  <a:srgbClr val="FF0000"/>
                </a:solidFill>
                <a:effectLst>
                  <a:outerShdw sx="100000" sy="100000" kx="0" ky="0" algn="b" rotWithShape="0" blurRad="38100" dist="38100" dir="2700000">
                    <a:srgbClr val="C0C0C0"/>
                  </a:outerShdw>
                </a:effectLst>
                <a:latin typeface="Constantia"/>
                <a:ea typeface="Constantia"/>
                <a:cs typeface="Constantia"/>
                <a:sym typeface="Constantia"/>
              </a:defRPr>
            </a:lvl1pPr>
          </a:lstStyle>
          <a:p>
            <a:pPr/>
            <a:r>
              <a:t>Champion</a:t>
            </a:r>
          </a:p>
        </p:txBody>
      </p:sp>
      <p:cxnSp>
        <p:nvCxnSpPr>
          <p:cNvPr id="3811" name="Connector 3811" descr="Straight Connector 30"/>
          <p:cNvCxnSpPr>
            <a:stCxn id="3815" idx="0"/>
            <a:endCxn id="3817" idx="0"/>
          </p:cNvCxnSpPr>
          <p:nvPr/>
        </p:nvCxnSpPr>
        <p:spPr>
          <a:xfrm>
            <a:off x="1409700" y="2857500"/>
            <a:ext cx="6096000" cy="0"/>
          </a:xfrm>
          <a:prstGeom prst="straightConnector1">
            <a:avLst/>
          </a:prstGeom>
          <a:ln w="76200">
            <a:solidFill>
              <a:srgbClr val="262626"/>
            </a:solidFill>
          </a:ln>
        </p:spPr>
      </p:cxnSp>
      <p:sp>
        <p:nvSpPr>
          <p:cNvPr id="3812" name="Shape 3812" descr="TextBox 31"/>
          <p:cNvSpPr/>
          <p:nvPr/>
        </p:nvSpPr>
        <p:spPr>
          <a:xfrm>
            <a:off x="914400" y="1193800"/>
            <a:ext cx="6858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813" name="Shape 3813" descr="TextBox 32"/>
          <p:cNvSpPr/>
          <p:nvPr/>
        </p:nvSpPr>
        <p:spPr>
          <a:xfrm>
            <a:off x="3733800" y="1193800"/>
            <a:ext cx="8382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814" name="Shape 3814" descr="TextBox 33"/>
          <p:cNvSpPr/>
          <p:nvPr/>
        </p:nvSpPr>
        <p:spPr>
          <a:xfrm>
            <a:off x="7010400" y="1193800"/>
            <a:ext cx="9906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815" name="Shape 3815" descr="Flowchart: Connector 34"/>
          <p:cNvSpPr/>
          <p:nvPr/>
        </p:nvSpPr>
        <p:spPr>
          <a:xfrm>
            <a:off x="1295400" y="27432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816" name="Shape 3816" descr="Flowchart: Connector 35"/>
          <p:cNvSpPr/>
          <p:nvPr/>
        </p:nvSpPr>
        <p:spPr>
          <a:xfrm>
            <a:off x="4114800" y="27432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817" name="Shape 3817" descr="Flowchart: Connector 36"/>
          <p:cNvSpPr/>
          <p:nvPr/>
        </p:nvSpPr>
        <p:spPr>
          <a:xfrm>
            <a:off x="7391400" y="27432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818" name="Shape 3818" descr="Rectangle 37"/>
          <p:cNvSpPr/>
          <p:nvPr/>
        </p:nvSpPr>
        <p:spPr>
          <a:xfrm>
            <a:off x="1676400" y="1498600"/>
            <a:ext cx="1036474"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ub</a:t>
            </a:r>
          </a:p>
        </p:txBody>
      </p:sp>
      <p:sp>
        <p:nvSpPr>
          <p:cNvPr id="3819" name="Shape 3819" descr="Rectangle 38"/>
          <p:cNvSpPr/>
          <p:nvPr/>
        </p:nvSpPr>
        <p:spPr>
          <a:xfrm>
            <a:off x="4464050" y="1498600"/>
            <a:ext cx="2060486"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tarter</a:t>
            </a:r>
          </a:p>
        </p:txBody>
      </p:sp>
      <p:sp>
        <p:nvSpPr>
          <p:cNvPr id="3820" name="Shape 3820" descr="Rectangle 39"/>
          <p:cNvSpPr/>
          <p:nvPr/>
        </p:nvSpPr>
        <p:spPr>
          <a:xfrm>
            <a:off x="7742238" y="1498600"/>
            <a:ext cx="1082314"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tar</a:t>
            </a:r>
          </a:p>
        </p:txBody>
      </p:sp>
      <p:sp>
        <p:nvSpPr>
          <p:cNvPr id="3821" name="Shape 3821" descr="Slide Number Placeholder 19"/>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807"/>
                                        </p:tgtEl>
                                        <p:attrNameLst>
                                          <p:attrName>style.visibility</p:attrName>
                                        </p:attrNameLst>
                                      </p:cBhvr>
                                      <p:to>
                                        <p:strVal val="visible"/>
                                      </p:to>
                                    </p:set>
                                    <p:animEffect filter="wipe(left)" transition="in">
                                      <p:cBhvr>
                                        <p:cTn id="7" dur="500"/>
                                        <p:tgtEl>
                                          <p:spTgt spid="3807"/>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3808"/>
                                        </p:tgtEl>
                                        <p:attrNameLst>
                                          <p:attrName>style.visibility</p:attrName>
                                        </p:attrNameLst>
                                      </p:cBhvr>
                                      <p:to>
                                        <p:strVal val="visible"/>
                                      </p:to>
                                    </p:set>
                                    <p:animEffect filter="wipe(left)" transition="in">
                                      <p:cBhvr>
                                        <p:cTn id="11" dur="500"/>
                                        <p:tgtEl>
                                          <p:spTgt spid="380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3809"/>
                                        </p:tgtEl>
                                        <p:attrNameLst>
                                          <p:attrName>style.visibility</p:attrName>
                                        </p:attrNameLst>
                                      </p:cBhvr>
                                      <p:to>
                                        <p:strVal val="visible"/>
                                      </p:to>
                                    </p:set>
                                    <p:animEffect filter="wipe(left)" transition="in">
                                      <p:cBhvr>
                                        <p:cTn id="16" dur="500"/>
                                        <p:tgtEl>
                                          <p:spTgt spid="380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3810"/>
                                        </p:tgtEl>
                                        <p:attrNameLst>
                                          <p:attrName>style.visibility</p:attrName>
                                        </p:attrNameLst>
                                      </p:cBhvr>
                                      <p:to>
                                        <p:strVal val="visible"/>
                                      </p:to>
                                    </p:set>
                                    <p:animEffect filter="wipe(left)" transition="in">
                                      <p:cBhvr>
                                        <p:cTn id="21" dur="500"/>
                                        <p:tgtEl>
                                          <p:spTgt spid="3810"/>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5" fill="hold">
                                  <p:stCondLst>
                                    <p:cond delay="0"/>
                                  </p:stCondLst>
                                  <p:iterate type="el" backwards="0">
                                    <p:tmAbs val="0"/>
                                  </p:iterate>
                                  <p:childTnLst>
                                    <p:set>
                                      <p:cBhvr>
                                        <p:cTn id="25" fill="hold"/>
                                        <p:tgtEl>
                                          <p:spTgt spid="3804"/>
                                        </p:tgtEl>
                                        <p:attrNameLst>
                                          <p:attrName>style.visibility</p:attrName>
                                        </p:attrNameLst>
                                      </p:cBhvr>
                                      <p:to>
                                        <p:strVal val="visible"/>
                                      </p:to>
                                    </p:set>
                                    <p:anim calcmode="lin" valueType="num">
                                      <p:cBhvr>
                                        <p:cTn id="26" dur="500" fill="hold"/>
                                        <p:tgtEl>
                                          <p:spTgt spid="3804"/>
                                        </p:tgtEl>
                                        <p:attrNameLst>
                                          <p:attrName>ppt_x</p:attrName>
                                        </p:attrNameLst>
                                      </p:cBhvr>
                                      <p:tavLst>
                                        <p:tav tm="0">
                                          <p:val>
                                            <p:strVal val="#ppt_x"/>
                                          </p:val>
                                        </p:tav>
                                        <p:tav tm="100000">
                                          <p:val>
                                            <p:strVal val="#ppt_x"/>
                                          </p:val>
                                        </p:tav>
                                      </p:tavLst>
                                    </p:anim>
                                    <p:anim calcmode="lin" valueType="num">
                                      <p:cBhvr>
                                        <p:cTn id="27" dur="500" fill="hold"/>
                                        <p:tgtEl>
                                          <p:spTgt spid="3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4" grpId="5"/>
      <p:bldP build="whole" bldLvl="1" animBg="1" rev="0" advAuto="0" spid="3807" grpId="1"/>
      <p:bldP build="whole" bldLvl="1" animBg="1" rev="0" advAuto="0" spid="3808" grpId="2"/>
      <p:bldP build="whole" bldLvl="1" animBg="1" rev="0" advAuto="0" spid="3809" grpId="3"/>
      <p:bldP build="whole" bldLvl="1" animBg="1" rev="0" advAuto="0" spid="3810" grpId="4"/>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3" name="Shape 3823"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824" name="Shape 3824" descr="Rectangle 3"/>
          <p:cNvSpPr/>
          <p:nvPr/>
        </p:nvSpPr>
        <p:spPr>
          <a:xfrm>
            <a:off x="1143000" y="1524000"/>
            <a:ext cx="6934200" cy="1437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100"/>
              </a:spcBef>
              <a:defRPr b="1" sz="8800">
                <a:solidFill>
                  <a:srgbClr val="FF0000"/>
                </a:solidFill>
                <a:effectLst>
                  <a:outerShdw sx="100000" sy="100000" kx="0" ky="0" algn="b" rotWithShape="0" blurRad="38100" dist="38100" dir="2700000">
                    <a:srgbClr val="000000">
                      <a:alpha val="43137"/>
                    </a:srgbClr>
                  </a:outerShdw>
                </a:effectLst>
                <a:latin typeface="Calisto MT"/>
                <a:ea typeface="Calisto MT"/>
                <a:cs typeface="Calisto MT"/>
                <a:sym typeface="Calisto MT"/>
              </a:defRPr>
            </a:pPr>
            <a:r>
              <a:t>8</a:t>
            </a:r>
            <a:r>
              <a:rPr>
                <a:solidFill>
                  <a:srgbClr val="595959"/>
                </a:solidFill>
              </a:rPr>
              <a:t> </a:t>
            </a:r>
            <a:r>
              <a:rPr>
                <a:solidFill>
                  <a:srgbClr val="262626"/>
                </a:solidFill>
              </a:rPr>
              <a:t>–</a:t>
            </a:r>
            <a:r>
              <a:rPr>
                <a:solidFill>
                  <a:srgbClr val="595959"/>
                </a:solidFill>
              </a:rPr>
              <a:t> </a:t>
            </a:r>
            <a:r>
              <a:t>5 </a:t>
            </a:r>
            <a:r>
              <a:rPr>
                <a:solidFill>
                  <a:srgbClr val="262626"/>
                </a:solidFill>
              </a:rPr>
              <a:t>–</a:t>
            </a:r>
            <a:r>
              <a:t> 3 </a:t>
            </a:r>
            <a:r>
              <a:rPr>
                <a:solidFill>
                  <a:srgbClr val="262626"/>
                </a:solidFill>
              </a:rPr>
              <a:t>–</a:t>
            </a:r>
            <a:r>
              <a:t> 1 </a:t>
            </a:r>
          </a:p>
        </p:txBody>
      </p:sp>
      <p:sp>
        <p:nvSpPr>
          <p:cNvPr id="3825" name="Shape 3825" descr="Text Box 5"/>
          <p:cNvSpPr/>
          <p:nvPr/>
        </p:nvSpPr>
        <p:spPr>
          <a:xfrm>
            <a:off x="838200" y="3810000"/>
            <a:ext cx="21336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Qualified Appointments</a:t>
            </a:r>
          </a:p>
        </p:txBody>
      </p:sp>
      <p:sp>
        <p:nvSpPr>
          <p:cNvPr id="3826" name="Shape 3826" descr="AutoShape 6"/>
          <p:cNvSpPr/>
          <p:nvPr/>
        </p:nvSpPr>
        <p:spPr>
          <a:xfrm>
            <a:off x="3505200" y="3124200"/>
            <a:ext cx="288925" cy="4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A6A6A6"/>
          </a:solidFill>
          <a:ln>
            <a:solidFill>
              <a:srgbClr val="262626"/>
            </a:solidFill>
            <a:miter/>
          </a:ln>
        </p:spPr>
        <p:txBody>
          <a:bodyPr lIns="45719" rIns="45719" anchor="ctr"/>
          <a:lstStyle/>
          <a:p>
            <a:pPr>
              <a:defRPr>
                <a:solidFill>
                  <a:srgbClr val="000000"/>
                </a:solidFill>
              </a:defRPr>
            </a:pPr>
          </a:p>
        </p:txBody>
      </p:sp>
      <p:sp>
        <p:nvSpPr>
          <p:cNvPr id="3827" name="Shape 3827" descr="Text Box 7"/>
          <p:cNvSpPr/>
          <p:nvPr/>
        </p:nvSpPr>
        <p:spPr>
          <a:xfrm>
            <a:off x="2895600" y="3810000"/>
            <a:ext cx="17526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Committed FNA’s</a:t>
            </a:r>
          </a:p>
        </p:txBody>
      </p:sp>
      <p:sp>
        <p:nvSpPr>
          <p:cNvPr id="3828" name="Shape 3828" descr="Text Box 8"/>
          <p:cNvSpPr/>
          <p:nvPr/>
        </p:nvSpPr>
        <p:spPr>
          <a:xfrm>
            <a:off x="4648200" y="3810000"/>
            <a:ext cx="16764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Qualified Committed Closes</a:t>
            </a:r>
          </a:p>
        </p:txBody>
      </p:sp>
      <p:sp>
        <p:nvSpPr>
          <p:cNvPr id="3829" name="Shape 3829" descr="AutoShape 9"/>
          <p:cNvSpPr/>
          <p:nvPr/>
        </p:nvSpPr>
        <p:spPr>
          <a:xfrm>
            <a:off x="5257800" y="3124200"/>
            <a:ext cx="288925" cy="4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A6A6A6"/>
          </a:solidFill>
          <a:ln>
            <a:solidFill>
              <a:srgbClr val="262626"/>
            </a:solidFill>
            <a:miter/>
          </a:ln>
        </p:spPr>
        <p:txBody>
          <a:bodyPr lIns="45719" rIns="45719" anchor="ctr"/>
          <a:lstStyle/>
          <a:p>
            <a:pPr>
              <a:defRPr>
                <a:solidFill>
                  <a:srgbClr val="000000"/>
                </a:solidFill>
              </a:defRPr>
            </a:pPr>
          </a:p>
        </p:txBody>
      </p:sp>
      <p:sp>
        <p:nvSpPr>
          <p:cNvPr id="3830" name="Shape 3830" descr="Text Box 11"/>
          <p:cNvSpPr/>
          <p:nvPr/>
        </p:nvSpPr>
        <p:spPr>
          <a:xfrm>
            <a:off x="6248400" y="3810000"/>
            <a:ext cx="1981200"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Qualified Committed Recruit</a:t>
            </a:r>
          </a:p>
        </p:txBody>
      </p:sp>
      <p:sp>
        <p:nvSpPr>
          <p:cNvPr id="3831" name="Shape 3831" descr="AutoShape 9"/>
          <p:cNvSpPr/>
          <p:nvPr/>
        </p:nvSpPr>
        <p:spPr>
          <a:xfrm>
            <a:off x="7086600" y="3124200"/>
            <a:ext cx="288925" cy="4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A6A6A6"/>
          </a:solidFill>
          <a:ln>
            <a:solidFill>
              <a:srgbClr val="262626"/>
            </a:solidFill>
            <a:miter/>
          </a:ln>
        </p:spPr>
        <p:txBody>
          <a:bodyPr lIns="45719" rIns="45719" anchor="ctr"/>
          <a:lstStyle/>
          <a:p>
            <a:pPr>
              <a:defRPr>
                <a:solidFill>
                  <a:srgbClr val="000000"/>
                </a:solidFill>
              </a:defRPr>
            </a:pPr>
          </a:p>
        </p:txBody>
      </p:sp>
      <p:sp>
        <p:nvSpPr>
          <p:cNvPr id="3832" name="Shape 3832" descr="TextBox 36"/>
          <p:cNvSpPr/>
          <p:nvPr/>
        </p:nvSpPr>
        <p:spPr>
          <a:xfrm>
            <a:off x="304799" y="5181600"/>
            <a:ext cx="220504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solidFill>
                  <a:srgbClr val="595959"/>
                </a:solidFill>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Thief?</a:t>
            </a:r>
          </a:p>
        </p:txBody>
      </p:sp>
      <p:sp>
        <p:nvSpPr>
          <p:cNvPr id="3833" name="Shape 3833" descr="TextBox 37"/>
          <p:cNvSpPr/>
          <p:nvPr/>
        </p:nvSpPr>
        <p:spPr>
          <a:xfrm>
            <a:off x="2362200" y="5181600"/>
            <a:ext cx="30480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solidFill>
                  <a:srgbClr val="09006D"/>
                </a:solidFill>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Gambler?</a:t>
            </a:r>
          </a:p>
        </p:txBody>
      </p:sp>
      <p:sp>
        <p:nvSpPr>
          <p:cNvPr id="3834" name="Shape 3834" descr="TextBox 38"/>
          <p:cNvSpPr/>
          <p:nvPr/>
        </p:nvSpPr>
        <p:spPr>
          <a:xfrm>
            <a:off x="5486400" y="5181600"/>
            <a:ext cx="36576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4800">
                <a:solidFill>
                  <a:srgbClr val="FF0000"/>
                </a:solidFill>
                <a:effectLst>
                  <a:outerShdw sx="100000" sy="100000" kx="0" ky="0" algn="b" rotWithShape="0" blurRad="38100" dist="38100" dir="2700000">
                    <a:srgbClr val="000000">
                      <a:alpha val="43137"/>
                    </a:srgbClr>
                  </a:outerShdw>
                </a:effectLst>
                <a:latin typeface="Calisto MT"/>
                <a:ea typeface="Calisto MT"/>
                <a:cs typeface="Calisto MT"/>
                <a:sym typeface="Calisto MT"/>
              </a:defRPr>
            </a:lvl1pPr>
          </a:lstStyle>
          <a:p>
            <a:pPr/>
            <a:r>
              <a:t>Champion?</a:t>
            </a:r>
          </a:p>
        </p:txBody>
      </p:sp>
      <p:sp>
        <p:nvSpPr>
          <p:cNvPr id="3835" name="Shape 3835" descr="AutoShape 6"/>
          <p:cNvSpPr/>
          <p:nvPr/>
        </p:nvSpPr>
        <p:spPr>
          <a:xfrm>
            <a:off x="1752600" y="3048000"/>
            <a:ext cx="288925" cy="45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A6A6A6"/>
          </a:solidFill>
          <a:ln>
            <a:solidFill>
              <a:srgbClr val="262626"/>
            </a:solidFill>
            <a:miter/>
          </a:ln>
        </p:spPr>
        <p:txBody>
          <a:bodyPr lIns="45719" rIns="45719" anchor="ctr"/>
          <a:lstStyle/>
          <a:p>
            <a:pPr>
              <a:defRPr>
                <a:solidFill>
                  <a:srgbClr val="000000"/>
                </a:solidFill>
              </a:defRPr>
            </a:pPr>
          </a:p>
        </p:txBody>
      </p:sp>
      <p:sp>
        <p:nvSpPr>
          <p:cNvPr id="3836" name="Shape 3836" descr="Slide Number Placeholder 14"/>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35"/>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82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826"/>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38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3829"/>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38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8" fill="hold">
                                  <p:stCondLst>
                                    <p:cond delay="0"/>
                                  </p:stCondLst>
                                  <p:iterate type="el" backwards="0">
                                    <p:tmAbs val="0"/>
                                  </p:iterate>
                                  <p:childTnLst>
                                    <p:set>
                                      <p:cBhvr>
                                        <p:cTn id="30" fill="hold"/>
                                        <p:tgtEl>
                                          <p:spTgt spid="3831"/>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38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6" presetID="23" grpId="10" fill="hold">
                                  <p:stCondLst>
                                    <p:cond delay="0"/>
                                  </p:stCondLst>
                                  <p:iterate type="el" backwards="0">
                                    <p:tmAbs val="0"/>
                                  </p:iterate>
                                  <p:childTnLst>
                                    <p:set>
                                      <p:cBhvr>
                                        <p:cTn id="37" fill="hold"/>
                                        <p:tgtEl>
                                          <p:spTgt spid="3832"/>
                                        </p:tgtEl>
                                        <p:attrNameLst>
                                          <p:attrName>style.visibility</p:attrName>
                                        </p:attrNameLst>
                                      </p:cBhvr>
                                      <p:to>
                                        <p:strVal val="visible"/>
                                      </p:to>
                                    </p:set>
                                    <p:anim calcmode="lin" valueType="num">
                                      <p:cBhvr>
                                        <p:cTn id="38" dur="500" fill="hold"/>
                                        <p:tgtEl>
                                          <p:spTgt spid="3832"/>
                                        </p:tgtEl>
                                        <p:attrNameLst>
                                          <p:attrName>ppt_w</p:attrName>
                                        </p:attrNameLst>
                                      </p:cBhvr>
                                      <p:tavLst>
                                        <p:tav tm="0">
                                          <p:val>
                                            <p:fltVal val="0"/>
                                          </p:val>
                                        </p:tav>
                                        <p:tav tm="100000">
                                          <p:val>
                                            <p:strVal val="#ppt_w"/>
                                          </p:val>
                                        </p:tav>
                                      </p:tavLst>
                                    </p:anim>
                                    <p:anim calcmode="lin" valueType="num">
                                      <p:cBhvr>
                                        <p:cTn id="39" dur="500" fill="hold"/>
                                        <p:tgtEl>
                                          <p:spTgt spid="3832"/>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6" presetID="23" grpId="11" fill="hold">
                                  <p:stCondLst>
                                    <p:cond delay="0"/>
                                  </p:stCondLst>
                                  <p:iterate type="el" backwards="0">
                                    <p:tmAbs val="0"/>
                                  </p:iterate>
                                  <p:childTnLst>
                                    <p:set>
                                      <p:cBhvr>
                                        <p:cTn id="43" fill="hold"/>
                                        <p:tgtEl>
                                          <p:spTgt spid="3833"/>
                                        </p:tgtEl>
                                        <p:attrNameLst>
                                          <p:attrName>style.visibility</p:attrName>
                                        </p:attrNameLst>
                                      </p:cBhvr>
                                      <p:to>
                                        <p:strVal val="visible"/>
                                      </p:to>
                                    </p:set>
                                    <p:anim calcmode="lin" valueType="num">
                                      <p:cBhvr>
                                        <p:cTn id="44" dur="500" fill="hold"/>
                                        <p:tgtEl>
                                          <p:spTgt spid="3833"/>
                                        </p:tgtEl>
                                        <p:attrNameLst>
                                          <p:attrName>ppt_w</p:attrName>
                                        </p:attrNameLst>
                                      </p:cBhvr>
                                      <p:tavLst>
                                        <p:tav tm="0">
                                          <p:val>
                                            <p:fltVal val="0"/>
                                          </p:val>
                                        </p:tav>
                                        <p:tav tm="100000">
                                          <p:val>
                                            <p:strVal val="#ppt_w"/>
                                          </p:val>
                                        </p:tav>
                                      </p:tavLst>
                                    </p:anim>
                                    <p:anim calcmode="lin" valueType="num">
                                      <p:cBhvr>
                                        <p:cTn id="45" dur="500" fill="hold"/>
                                        <p:tgtEl>
                                          <p:spTgt spid="3833"/>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16" presetID="23" grpId="12" fill="hold">
                                  <p:stCondLst>
                                    <p:cond delay="0"/>
                                  </p:stCondLst>
                                  <p:iterate type="el" backwards="0">
                                    <p:tmAbs val="0"/>
                                  </p:iterate>
                                  <p:childTnLst>
                                    <p:set>
                                      <p:cBhvr>
                                        <p:cTn id="49" fill="hold"/>
                                        <p:tgtEl>
                                          <p:spTgt spid="3834"/>
                                        </p:tgtEl>
                                        <p:attrNameLst>
                                          <p:attrName>style.visibility</p:attrName>
                                        </p:attrNameLst>
                                      </p:cBhvr>
                                      <p:to>
                                        <p:strVal val="visible"/>
                                      </p:to>
                                    </p:set>
                                    <p:anim calcmode="lin" valueType="num">
                                      <p:cBhvr>
                                        <p:cTn id="50" dur="500" fill="hold"/>
                                        <p:tgtEl>
                                          <p:spTgt spid="3834"/>
                                        </p:tgtEl>
                                        <p:attrNameLst>
                                          <p:attrName>ppt_w</p:attrName>
                                        </p:attrNameLst>
                                      </p:cBhvr>
                                      <p:tavLst>
                                        <p:tav tm="0">
                                          <p:val>
                                            <p:fltVal val="0"/>
                                          </p:val>
                                        </p:tav>
                                        <p:tav tm="100000">
                                          <p:val>
                                            <p:strVal val="#ppt_w"/>
                                          </p:val>
                                        </p:tav>
                                      </p:tavLst>
                                    </p:anim>
                                    <p:anim calcmode="lin" valueType="num">
                                      <p:cBhvr>
                                        <p:cTn id="51" dur="500" fill="hold"/>
                                        <p:tgtEl>
                                          <p:spTgt spid="38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28" grpId="7"/>
      <p:bldP build="whole" bldLvl="1" animBg="1" rev="0" advAuto="0" spid="3826" grpId="4"/>
      <p:bldP build="whole" bldLvl="1" animBg="1" rev="0" advAuto="0" spid="3835" grpId="2"/>
      <p:bldP build="whole" bldLvl="1" animBg="1" rev="0" advAuto="0" spid="3829" grpId="6"/>
      <p:bldP build="whole" bldLvl="1" animBg="1" rev="0" advAuto="0" spid="3825" grpId="3"/>
      <p:bldP build="whole" bldLvl="1" animBg="1" rev="0" advAuto="0" spid="3834" grpId="12"/>
      <p:bldP build="whole" bldLvl="1" animBg="1" rev="0" advAuto="0" spid="3831" grpId="8"/>
      <p:bldP build="whole" bldLvl="1" animBg="1" rev="0" advAuto="0" spid="3824" grpId="1"/>
      <p:bldP build="whole" bldLvl="1" animBg="1" rev="0" advAuto="0" spid="3830" grpId="9"/>
      <p:bldP build="whole" bldLvl="1" animBg="1" rev="0" advAuto="0" spid="3832" grpId="10"/>
      <p:bldP build="whole" bldLvl="1" animBg="1" rev="0" advAuto="0" spid="3833" grpId="11"/>
      <p:bldP build="whole" bldLvl="1" animBg="1" rev="0" advAuto="0" spid="3827" grpId="5"/>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8" name="Shape 3838"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cxnSp>
        <p:nvCxnSpPr>
          <p:cNvPr id="3839" name="Connector 3839" descr="Straight Connector 11"/>
          <p:cNvCxnSpPr>
            <a:stCxn id="3843" idx="0"/>
            <a:endCxn id="3845" idx="0"/>
          </p:cNvCxnSpPr>
          <p:nvPr/>
        </p:nvCxnSpPr>
        <p:spPr>
          <a:xfrm>
            <a:off x="1181100" y="2552700"/>
            <a:ext cx="6096000" cy="0"/>
          </a:xfrm>
          <a:prstGeom prst="straightConnector1">
            <a:avLst/>
          </a:prstGeom>
          <a:ln w="76200">
            <a:solidFill>
              <a:srgbClr val="262626"/>
            </a:solidFill>
          </a:ln>
        </p:spPr>
      </p:cxnSp>
      <p:sp>
        <p:nvSpPr>
          <p:cNvPr id="3840" name="Shape 3840" descr="TextBox 12"/>
          <p:cNvSpPr/>
          <p:nvPr/>
        </p:nvSpPr>
        <p:spPr>
          <a:xfrm>
            <a:off x="685800" y="889000"/>
            <a:ext cx="6858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841" name="Shape 3841" descr="TextBox 13"/>
          <p:cNvSpPr/>
          <p:nvPr/>
        </p:nvSpPr>
        <p:spPr>
          <a:xfrm>
            <a:off x="3505200" y="889000"/>
            <a:ext cx="8382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842" name="Shape 3842" descr="TextBox 14"/>
          <p:cNvSpPr/>
          <p:nvPr/>
        </p:nvSpPr>
        <p:spPr>
          <a:xfrm>
            <a:off x="6781800" y="889000"/>
            <a:ext cx="990600"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800">
                <a:solidFill>
                  <a:srgbClr val="FF0000"/>
                </a:solidFill>
                <a:latin typeface="Arial"/>
                <a:ea typeface="Arial"/>
                <a:cs typeface="Arial"/>
                <a:sym typeface="Arial"/>
              </a:defRPr>
            </a:lvl1pPr>
          </a:lstStyle>
          <a:p>
            <a:pPr/>
            <a:r>
              <a:t>S</a:t>
            </a:r>
          </a:p>
        </p:txBody>
      </p:sp>
      <p:sp>
        <p:nvSpPr>
          <p:cNvPr id="3843" name="Shape 3843" descr="Flowchart: Connector 15"/>
          <p:cNvSpPr/>
          <p:nvPr/>
        </p:nvSpPr>
        <p:spPr>
          <a:xfrm>
            <a:off x="1066800" y="24384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844" name="Shape 3844" descr="Flowchart: Connector 16"/>
          <p:cNvSpPr/>
          <p:nvPr/>
        </p:nvSpPr>
        <p:spPr>
          <a:xfrm>
            <a:off x="3886200" y="24384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845" name="Shape 3845" descr="Flowchart: Connector 17"/>
          <p:cNvSpPr/>
          <p:nvPr/>
        </p:nvSpPr>
        <p:spPr>
          <a:xfrm>
            <a:off x="7162800" y="2438400"/>
            <a:ext cx="228600" cy="228600"/>
          </a:xfrm>
          <a:prstGeom prst="ellipse">
            <a:avLst/>
          </a:prstGeom>
          <a:solidFill>
            <a:srgbClr val="FF0000"/>
          </a:solidFill>
          <a:ln w="25400">
            <a:solidFill>
              <a:srgbClr val="262626"/>
            </a:solidFill>
          </a:ln>
        </p:spPr>
        <p:txBody>
          <a:bodyPr lIns="45719" rIns="45719" anchor="ctr"/>
          <a:lstStyle/>
          <a:p>
            <a:pPr algn="ctr">
              <a:defRPr>
                <a:solidFill>
                  <a:srgbClr val="FF0000"/>
                </a:solidFill>
              </a:defRPr>
            </a:pPr>
          </a:p>
        </p:txBody>
      </p:sp>
      <p:sp>
        <p:nvSpPr>
          <p:cNvPr id="3846" name="Shape 3846" descr="Rectangle 18"/>
          <p:cNvSpPr/>
          <p:nvPr/>
        </p:nvSpPr>
        <p:spPr>
          <a:xfrm>
            <a:off x="1447800" y="1193800"/>
            <a:ext cx="1036474"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ub</a:t>
            </a:r>
          </a:p>
        </p:txBody>
      </p:sp>
      <p:sp>
        <p:nvSpPr>
          <p:cNvPr id="3847" name="Shape 3847" descr="Rectangle 19"/>
          <p:cNvSpPr/>
          <p:nvPr/>
        </p:nvSpPr>
        <p:spPr>
          <a:xfrm>
            <a:off x="4235450" y="1193800"/>
            <a:ext cx="2060486"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tarter</a:t>
            </a:r>
          </a:p>
        </p:txBody>
      </p:sp>
      <p:sp>
        <p:nvSpPr>
          <p:cNvPr id="3848" name="Shape 3848" descr="Rectangle 20"/>
          <p:cNvSpPr/>
          <p:nvPr/>
        </p:nvSpPr>
        <p:spPr>
          <a:xfrm>
            <a:off x="7513638" y="1193800"/>
            <a:ext cx="1082314" cy="10292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600">
                <a:solidFill>
                  <a:srgbClr val="000000"/>
                </a:solidFill>
                <a:latin typeface="Arial"/>
                <a:ea typeface="Arial"/>
                <a:cs typeface="Arial"/>
                <a:sym typeface="Arial"/>
              </a:defRPr>
            </a:lvl1pPr>
          </a:lstStyle>
          <a:p>
            <a:pPr/>
            <a:r>
              <a:t>tar</a:t>
            </a:r>
          </a:p>
        </p:txBody>
      </p:sp>
      <p:sp>
        <p:nvSpPr>
          <p:cNvPr id="3849" name="Shape 3849" descr="TextBox 21"/>
          <p:cNvSpPr/>
          <p:nvPr/>
        </p:nvSpPr>
        <p:spPr>
          <a:xfrm>
            <a:off x="457200" y="2921000"/>
            <a:ext cx="8305800" cy="30482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200"/>
              </a:spcBef>
              <a:buSzPct val="100000"/>
              <a:buAutoNum type="arabicPeriod" startAt="1"/>
              <a:defRPr b="1" sz="3600">
                <a:solidFill>
                  <a:srgbClr val="FF0000"/>
                </a:solidFill>
                <a:latin typeface="Arial"/>
                <a:ea typeface="Arial"/>
                <a:cs typeface="Arial"/>
                <a:sym typeface="Arial"/>
              </a:defRPr>
            </a:pPr>
            <a:r>
              <a:t>Decide</a:t>
            </a:r>
            <a:r>
              <a:rPr>
                <a:solidFill>
                  <a:srgbClr val="000000"/>
                </a:solidFill>
              </a:rPr>
              <a:t> what </a:t>
            </a:r>
            <a:r>
              <a:t>level</a:t>
            </a:r>
            <a:r>
              <a:rPr>
                <a:solidFill>
                  <a:srgbClr val="000000"/>
                </a:solidFill>
              </a:rPr>
              <a:t> you want to play!</a:t>
            </a:r>
            <a:endParaRPr sz="3200"/>
          </a:p>
          <a:p>
            <a:pPr marL="342900" indent="-342900">
              <a:spcBef>
                <a:spcPts val="1200"/>
              </a:spcBef>
              <a:buSzPct val="100000"/>
              <a:buAutoNum type="arabicPeriod" startAt="1"/>
              <a:defRPr b="1" sz="3600">
                <a:solidFill>
                  <a:srgbClr val="FF0000"/>
                </a:solidFill>
                <a:latin typeface="Arial"/>
                <a:ea typeface="Arial"/>
                <a:cs typeface="Arial"/>
                <a:sym typeface="Arial"/>
              </a:defRPr>
            </a:pPr>
            <a:r>
              <a:t>Agree</a:t>
            </a:r>
            <a:r>
              <a:rPr>
                <a:solidFill>
                  <a:srgbClr val="000000"/>
                </a:solidFill>
              </a:rPr>
              <a:t> on the </a:t>
            </a:r>
            <a:r>
              <a:t>price</a:t>
            </a:r>
            <a:r>
              <a:rPr>
                <a:solidFill>
                  <a:srgbClr val="000000"/>
                </a:solidFill>
              </a:rPr>
              <a:t> it will take!</a:t>
            </a:r>
            <a:endParaRPr sz="3200"/>
          </a:p>
          <a:p>
            <a:pPr marL="342900" indent="-342900">
              <a:spcBef>
                <a:spcPts val="1200"/>
              </a:spcBef>
              <a:buSzPct val="100000"/>
              <a:buAutoNum type="arabicPeriod" startAt="1"/>
              <a:defRPr b="1" sz="3600">
                <a:solidFill>
                  <a:srgbClr val="FF0000"/>
                </a:solidFill>
                <a:latin typeface="Arial"/>
                <a:ea typeface="Arial"/>
                <a:cs typeface="Arial"/>
                <a:sym typeface="Arial"/>
              </a:defRPr>
            </a:pPr>
            <a:r>
              <a:t>Agree</a:t>
            </a:r>
            <a:r>
              <a:rPr>
                <a:solidFill>
                  <a:srgbClr val="000000"/>
                </a:solidFill>
              </a:rPr>
              <a:t> on the amount of </a:t>
            </a:r>
            <a:r>
              <a:t>accountability</a:t>
            </a:r>
            <a:r>
              <a:rPr>
                <a:solidFill>
                  <a:srgbClr val="000000"/>
                </a:solidFill>
              </a:rPr>
              <a:t> you’re willing to </a:t>
            </a:r>
            <a:r>
              <a:t>accept</a:t>
            </a:r>
            <a:r>
              <a:rPr>
                <a:solidFill>
                  <a:srgbClr val="000000"/>
                </a:solidFill>
              </a:rPr>
              <a:t> and </a:t>
            </a:r>
            <a:r>
              <a:t>expect</a:t>
            </a:r>
            <a:r>
              <a:rPr>
                <a:solidFill>
                  <a:srgbClr val="000000"/>
                </a:solidFill>
              </a:rPr>
              <a:t>!</a:t>
            </a:r>
          </a:p>
        </p:txBody>
      </p:sp>
      <p:sp>
        <p:nvSpPr>
          <p:cNvPr id="3850" name="Shape 3850" descr="Slide Number Placeholder 13"/>
          <p:cNvSpPr/>
          <p:nvPr>
            <p:ph type="sldNum" sz="quarter" idx="2"/>
          </p:nvPr>
        </p:nvSpPr>
        <p:spPr>
          <a:xfrm>
            <a:off x="8413144" y="6406785"/>
            <a:ext cx="273657"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49"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2" name="Shape 3852" descr="Title 6"/>
          <p:cNvSpPr/>
          <p:nvPr/>
        </p:nvSpPr>
        <p:spPr>
          <a:xfrm>
            <a:off x="0" y="25"/>
            <a:ext cx="9144000" cy="876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000">
                <a:ln w="9525">
                  <a:solidFill>
                    <a:srgbClr val="DFDFDF"/>
                  </a:solidFill>
                </a:ln>
                <a:effectLst>
                  <a:outerShdw sx="100000" sy="100000" kx="0" ky="0" algn="b" rotWithShape="0" blurRad="38100" dist="0" dir="0">
                    <a:srgbClr val="000000">
                      <a:alpha val="25000"/>
                    </a:srgbClr>
                  </a:outerShdw>
                </a:effectLst>
              </a:defRPr>
            </a:lvl1pPr>
          </a:lstStyle>
          <a:p>
            <a:pPr/>
            <a:r>
              <a:t>Champion Detector</a:t>
            </a:r>
          </a:p>
        </p:txBody>
      </p:sp>
      <p:sp>
        <p:nvSpPr>
          <p:cNvPr id="3853" name="Shape 3853" descr="Text Box 3"/>
          <p:cNvSpPr/>
          <p:nvPr/>
        </p:nvSpPr>
        <p:spPr>
          <a:xfrm>
            <a:off x="2133600" y="1106487"/>
            <a:ext cx="7010400" cy="57886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1.  Get off to a Fast Start</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2.  Attend all Meetings</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3.  Get Others to Meetings</a:t>
            </a:r>
            <a:endParaRPr>
              <a:solidFill>
                <a:srgbClr val="000000"/>
              </a:solidFill>
              <a:latin typeface="Trebuchet MS"/>
              <a:ea typeface="Trebuchet MS"/>
              <a:cs typeface="Trebuchet MS"/>
              <a:sym typeface="Trebuchet MS"/>
            </a:endParaRPr>
          </a:p>
          <a:p>
            <a:pPr marL="342900" indent="-342900">
              <a:spcBef>
                <a:spcPts val="1400"/>
              </a:spcBef>
              <a:buSzPct val="100000"/>
              <a:buAutoNum type="arabicPeriod" startAt="4"/>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Set Their Own Appointments / </a:t>
            </a:r>
            <a:endParaRPr>
              <a:solidFill>
                <a:srgbClr val="000000"/>
              </a:solidFill>
              <a:latin typeface="Trebuchet MS"/>
              <a:ea typeface="Trebuchet MS"/>
              <a:cs typeface="Trebuchet MS"/>
              <a:sym typeface="Trebuchet MS"/>
            </a:endParaRPr>
          </a:p>
          <a:p>
            <a:pPr marL="342900" indent="-342900">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    Have Credibility on Appointments</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5.  Ask the Right Questions</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6.  Do a Self-Study</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7.  Handle Rejection — Mad vs. Down</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8.  Handle Change — Excited vs. Upset</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9.  Want to Compete Early</a:t>
            </a:r>
            <a:endParaRPr>
              <a:solidFill>
                <a:srgbClr val="000000"/>
              </a:solidFill>
              <a:latin typeface="Trebuchet MS"/>
              <a:ea typeface="Trebuchet MS"/>
              <a:cs typeface="Trebuchet MS"/>
              <a:sym typeface="Trebuchet MS"/>
            </a:endParaRPr>
          </a:p>
          <a:p>
            <a:pPr marL="342900" indent="-342900">
              <a:spcBef>
                <a:spcPts val="1400"/>
              </a:spcBef>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10. Go on Their Own Early</a:t>
            </a:r>
          </a:p>
        </p:txBody>
      </p:sp>
      <p:sp>
        <p:nvSpPr>
          <p:cNvPr id="3854" name="Shape 3854" descr="Rectangle 4"/>
          <p:cNvSpPr/>
          <p:nvPr/>
        </p:nvSpPr>
        <p:spPr>
          <a:xfrm>
            <a:off x="1524000" y="12192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55" name="Shape 3855" descr="Rectangle 5"/>
          <p:cNvSpPr/>
          <p:nvPr/>
        </p:nvSpPr>
        <p:spPr>
          <a:xfrm>
            <a:off x="1524000" y="17526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56" name="Shape 3856" descr="Rectangle 6"/>
          <p:cNvSpPr/>
          <p:nvPr/>
        </p:nvSpPr>
        <p:spPr>
          <a:xfrm>
            <a:off x="1524000" y="23622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57" name="Shape 3857" descr="Rectangle 7"/>
          <p:cNvSpPr/>
          <p:nvPr/>
        </p:nvSpPr>
        <p:spPr>
          <a:xfrm>
            <a:off x="1524000" y="28956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58" name="Shape 3858" descr="Rectangle 8"/>
          <p:cNvSpPr/>
          <p:nvPr/>
        </p:nvSpPr>
        <p:spPr>
          <a:xfrm>
            <a:off x="1524000" y="37338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59" name="Shape 3859" descr="Rectangle 9"/>
          <p:cNvSpPr/>
          <p:nvPr/>
        </p:nvSpPr>
        <p:spPr>
          <a:xfrm>
            <a:off x="1524000" y="43434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60" name="Shape 3860" descr="Rectangle 10"/>
          <p:cNvSpPr/>
          <p:nvPr/>
        </p:nvSpPr>
        <p:spPr>
          <a:xfrm>
            <a:off x="1524000" y="48768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61" name="Shape 3861" descr="Rectangle 11"/>
          <p:cNvSpPr/>
          <p:nvPr/>
        </p:nvSpPr>
        <p:spPr>
          <a:xfrm>
            <a:off x="1524000" y="54102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62" name="Shape 3862" descr="Rectangle 12"/>
          <p:cNvSpPr/>
          <p:nvPr/>
        </p:nvSpPr>
        <p:spPr>
          <a:xfrm>
            <a:off x="1524000" y="59436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63" name="Shape 3863" descr="Rectangle 13"/>
          <p:cNvSpPr/>
          <p:nvPr/>
        </p:nvSpPr>
        <p:spPr>
          <a:xfrm>
            <a:off x="1524000" y="6400800"/>
            <a:ext cx="304800" cy="304800"/>
          </a:xfrm>
          <a:prstGeom prst="rect">
            <a:avLst/>
          </a:prstGeom>
          <a:solidFill>
            <a:srgbClr val="808080"/>
          </a:solidFill>
          <a:ln>
            <a:solidFill>
              <a:srgbClr val="09006D"/>
            </a:solidFill>
            <a:miter/>
          </a:ln>
        </p:spPr>
        <p:txBody>
          <a:bodyPr lIns="45719" rIns="45719" anchor="ctr"/>
          <a:lstStyle/>
          <a:p>
            <a:pPr>
              <a:defRPr>
                <a:solidFill>
                  <a:srgbClr val="000000"/>
                </a:solidFill>
              </a:defRPr>
            </a:pPr>
          </a:p>
        </p:txBody>
      </p:sp>
      <p:sp>
        <p:nvSpPr>
          <p:cNvPr id="3864" name="Shape 3864" descr="Slide Number Placeholder 15"/>
          <p:cNvSpPr/>
          <p:nvPr>
            <p:ph type="sldNum" sz="quarter" idx="2"/>
          </p:nvPr>
        </p:nvSpPr>
        <p:spPr>
          <a:xfrm>
            <a:off x="0" y="6635750"/>
            <a:ext cx="193212" cy="167620"/>
          </a:xfrm>
          <a:prstGeom prst="rect">
            <a:avLst/>
          </a:prstGeom>
          <a:extLst>
            <a:ext uri="{C572A759-6A51-4108-AA02-DFA0A04FC94B}">
              <ma14:wrappingTextBoxFlag xmlns:ma14="http://schemas.microsoft.com/office/mac/drawingml/2011/main" val="1"/>
            </a:ext>
          </a:extLst>
        </p:spPr>
        <p:txBody>
          <a:bodyPr/>
          <a:lstStyle>
            <a:lvl1pPr>
              <a:defRPr>
                <a:latin typeface="Arial"/>
                <a:ea typeface="Arial"/>
                <a:cs typeface="Arial"/>
                <a:sym typeface="Arial"/>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853">
                                            <p:bg/>
                                          </p:spTgt>
                                        </p:tgtEl>
                                        <p:attrNameLst>
                                          <p:attrName>style.visibility</p:attrName>
                                        </p:attrNameLst>
                                      </p:cBhvr>
                                      <p:to>
                                        <p:strVal val="visible"/>
                                      </p:to>
                                    </p:set>
                                    <p:anim calcmode="lin" valueType="num">
                                      <p:cBhvr>
                                        <p:cTn id="7" dur="500" fill="hold"/>
                                        <p:tgtEl>
                                          <p:spTgt spid="3853">
                                            <p:bg/>
                                          </p:spTgt>
                                        </p:tgtEl>
                                        <p:attrNameLst>
                                          <p:attrName>ppt_x</p:attrName>
                                        </p:attrNameLst>
                                      </p:cBhvr>
                                      <p:tavLst>
                                        <p:tav tm="0">
                                          <p:val>
                                            <p:strVal val="#ppt_x"/>
                                          </p:val>
                                        </p:tav>
                                        <p:tav tm="100000">
                                          <p:val>
                                            <p:strVal val="#ppt_x"/>
                                          </p:val>
                                        </p:tav>
                                      </p:tavLst>
                                    </p:anim>
                                    <p:anim calcmode="lin" valueType="num">
                                      <p:cBhvr>
                                        <p:cTn id="8" dur="500" fill="hold"/>
                                        <p:tgtEl>
                                          <p:spTgt spid="385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3853">
                                            <p:txEl>
                                              <p:pRg st="0" end="0"/>
                                            </p:txEl>
                                          </p:spTgt>
                                        </p:tgtEl>
                                        <p:attrNameLst>
                                          <p:attrName>style.visibility</p:attrName>
                                        </p:attrNameLst>
                                      </p:cBhvr>
                                      <p:to>
                                        <p:strVal val="visible"/>
                                      </p:to>
                                    </p:set>
                                    <p:anim calcmode="lin" valueType="num">
                                      <p:cBhvr>
                                        <p:cTn id="11" dur="500" fill="hold"/>
                                        <p:tgtEl>
                                          <p:spTgt spid="385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85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2" fill="hold">
                                  <p:stCondLst>
                                    <p:cond delay="0"/>
                                  </p:stCondLst>
                                  <p:iterate type="el" backwards="0">
                                    <p:tmAbs val="0"/>
                                  </p:iterate>
                                  <p:childTnLst>
                                    <p:set>
                                      <p:cBhvr>
                                        <p:cTn id="15" fill="hold"/>
                                        <p:tgtEl>
                                          <p:spTgt spid="3854"/>
                                        </p:tgtEl>
                                        <p:attrNameLst>
                                          <p:attrName>style.visibility</p:attrName>
                                        </p:attrNameLst>
                                      </p:cBhvr>
                                      <p:to>
                                        <p:strVal val="visible"/>
                                      </p:to>
                                    </p:set>
                                    <p:anim calcmode="lin" valueType="num">
                                      <p:cBhvr>
                                        <p:cTn id="16" dur="500" fill="hold"/>
                                        <p:tgtEl>
                                          <p:spTgt spid="3854"/>
                                        </p:tgtEl>
                                        <p:attrNameLst>
                                          <p:attrName>ppt_x</p:attrName>
                                        </p:attrNameLst>
                                      </p:cBhvr>
                                      <p:tavLst>
                                        <p:tav tm="0">
                                          <p:val>
                                            <p:strVal val="#ppt_x"/>
                                          </p:val>
                                        </p:tav>
                                        <p:tav tm="100000">
                                          <p:val>
                                            <p:strVal val="#ppt_x"/>
                                          </p:val>
                                        </p:tav>
                                      </p:tavLst>
                                    </p:anim>
                                    <p:anim calcmode="lin" valueType="num">
                                      <p:cBhvr>
                                        <p:cTn id="17" dur="500" fill="hold"/>
                                        <p:tgtEl>
                                          <p:spTgt spid="385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3853">
                                            <p:txEl>
                                              <p:pRg st="1" end="1"/>
                                            </p:txEl>
                                          </p:spTgt>
                                        </p:tgtEl>
                                        <p:attrNameLst>
                                          <p:attrName>style.visibility</p:attrName>
                                        </p:attrNameLst>
                                      </p:cBhvr>
                                      <p:to>
                                        <p:strVal val="visible"/>
                                      </p:to>
                                    </p:set>
                                    <p:anim calcmode="lin" valueType="num">
                                      <p:cBhvr>
                                        <p:cTn id="22" dur="500" fill="hold"/>
                                        <p:tgtEl>
                                          <p:spTgt spid="385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5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Class="entr" nodeType="afterEffect" presetSubtype="4" presetID="2" grpId="3" fill="hold">
                                  <p:stCondLst>
                                    <p:cond delay="0"/>
                                  </p:stCondLst>
                                  <p:iterate type="el" backwards="0">
                                    <p:tmAbs val="0"/>
                                  </p:iterate>
                                  <p:childTnLst>
                                    <p:set>
                                      <p:cBhvr>
                                        <p:cTn id="26" fill="hold"/>
                                        <p:tgtEl>
                                          <p:spTgt spid="3855"/>
                                        </p:tgtEl>
                                        <p:attrNameLst>
                                          <p:attrName>style.visibility</p:attrName>
                                        </p:attrNameLst>
                                      </p:cBhvr>
                                      <p:to>
                                        <p:strVal val="visible"/>
                                      </p:to>
                                    </p:set>
                                    <p:anim calcmode="lin" valueType="num">
                                      <p:cBhvr>
                                        <p:cTn id="27" dur="500" fill="hold"/>
                                        <p:tgtEl>
                                          <p:spTgt spid="3855"/>
                                        </p:tgtEl>
                                        <p:attrNameLst>
                                          <p:attrName>ppt_x</p:attrName>
                                        </p:attrNameLst>
                                      </p:cBhvr>
                                      <p:tavLst>
                                        <p:tav tm="0">
                                          <p:val>
                                            <p:strVal val="#ppt_x"/>
                                          </p:val>
                                        </p:tav>
                                        <p:tav tm="100000">
                                          <p:val>
                                            <p:strVal val="#ppt_x"/>
                                          </p:val>
                                        </p:tav>
                                      </p:tavLst>
                                    </p:anim>
                                    <p:anim calcmode="lin" valueType="num">
                                      <p:cBhvr>
                                        <p:cTn id="28" dur="500" fill="hold"/>
                                        <p:tgtEl>
                                          <p:spTgt spid="38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3853">
                                            <p:txEl>
                                              <p:pRg st="2" end="2"/>
                                            </p:txEl>
                                          </p:spTgt>
                                        </p:tgtEl>
                                        <p:attrNameLst>
                                          <p:attrName>style.visibility</p:attrName>
                                        </p:attrNameLst>
                                      </p:cBhvr>
                                      <p:to>
                                        <p:strVal val="visible"/>
                                      </p:to>
                                    </p:set>
                                    <p:anim calcmode="lin" valueType="num">
                                      <p:cBhvr>
                                        <p:cTn id="33" dur="500" fill="hold"/>
                                        <p:tgtEl>
                                          <p:spTgt spid="385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85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Class="entr" nodeType="afterEffect" presetSubtype="4" presetID="2" grpId="4" fill="hold">
                                  <p:stCondLst>
                                    <p:cond delay="0"/>
                                  </p:stCondLst>
                                  <p:iterate type="el" backwards="0">
                                    <p:tmAbs val="0"/>
                                  </p:iterate>
                                  <p:childTnLst>
                                    <p:set>
                                      <p:cBhvr>
                                        <p:cTn id="37" fill="hold"/>
                                        <p:tgtEl>
                                          <p:spTgt spid="3856"/>
                                        </p:tgtEl>
                                        <p:attrNameLst>
                                          <p:attrName>style.visibility</p:attrName>
                                        </p:attrNameLst>
                                      </p:cBhvr>
                                      <p:to>
                                        <p:strVal val="visible"/>
                                      </p:to>
                                    </p:set>
                                    <p:anim calcmode="lin" valueType="num">
                                      <p:cBhvr>
                                        <p:cTn id="38" dur="500" fill="hold"/>
                                        <p:tgtEl>
                                          <p:spTgt spid="3856"/>
                                        </p:tgtEl>
                                        <p:attrNameLst>
                                          <p:attrName>ppt_x</p:attrName>
                                        </p:attrNameLst>
                                      </p:cBhvr>
                                      <p:tavLst>
                                        <p:tav tm="0">
                                          <p:val>
                                            <p:strVal val="#ppt_x"/>
                                          </p:val>
                                        </p:tav>
                                        <p:tav tm="100000">
                                          <p:val>
                                            <p:strVal val="#ppt_x"/>
                                          </p:val>
                                        </p:tav>
                                      </p:tavLst>
                                    </p:anim>
                                    <p:anim calcmode="lin" valueType="num">
                                      <p:cBhvr>
                                        <p:cTn id="39" dur="500" fill="hold"/>
                                        <p:tgtEl>
                                          <p:spTgt spid="385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4" presetID="2" grpId="1" fill="hold">
                                  <p:stCondLst>
                                    <p:cond delay="0"/>
                                  </p:stCondLst>
                                  <p:iterate type="el" backwards="0">
                                    <p:tmAbs val="0"/>
                                  </p:iterate>
                                  <p:childTnLst>
                                    <p:set>
                                      <p:cBhvr>
                                        <p:cTn id="43" fill="hold"/>
                                        <p:tgtEl>
                                          <p:spTgt spid="3853">
                                            <p:txEl>
                                              <p:pRg st="3" end="3"/>
                                            </p:txEl>
                                          </p:spTgt>
                                        </p:tgtEl>
                                        <p:attrNameLst>
                                          <p:attrName>style.visibility</p:attrName>
                                        </p:attrNameLst>
                                      </p:cBhvr>
                                      <p:to>
                                        <p:strVal val="visible"/>
                                      </p:to>
                                    </p:set>
                                    <p:anim calcmode="lin" valueType="num">
                                      <p:cBhvr>
                                        <p:cTn id="44" dur="500" fill="hold"/>
                                        <p:tgtEl>
                                          <p:spTgt spid="3853">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3853">
                                            <p:txEl>
                                              <p:pRg st="3" end="3"/>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Class="entr" nodeType="afterEffect" presetSubtype="4" presetID="2" grpId="1" fill="hold">
                                  <p:stCondLst>
                                    <p:cond delay="0"/>
                                  </p:stCondLst>
                                  <p:iterate type="el" backwards="0">
                                    <p:tmAbs val="0"/>
                                  </p:iterate>
                                  <p:childTnLst>
                                    <p:set>
                                      <p:cBhvr>
                                        <p:cTn id="48" fill="hold"/>
                                        <p:tgtEl>
                                          <p:spTgt spid="3853">
                                            <p:txEl>
                                              <p:pRg st="4" end="4"/>
                                            </p:txEl>
                                          </p:spTgt>
                                        </p:tgtEl>
                                        <p:attrNameLst>
                                          <p:attrName>style.visibility</p:attrName>
                                        </p:attrNameLst>
                                      </p:cBhvr>
                                      <p:to>
                                        <p:strVal val="visible"/>
                                      </p:to>
                                    </p:set>
                                    <p:anim calcmode="lin" valueType="num">
                                      <p:cBhvr>
                                        <p:cTn id="49" dur="500" fill="hold"/>
                                        <p:tgtEl>
                                          <p:spTgt spid="3853">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3853">
                                            <p:txEl>
                                              <p:pRg st="4" end="4"/>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Class="entr" nodeType="afterEffect" presetSubtype="4" presetID="2" grpId="5" fill="hold">
                                  <p:stCondLst>
                                    <p:cond delay="0"/>
                                  </p:stCondLst>
                                  <p:iterate type="el" backwards="0">
                                    <p:tmAbs val="0"/>
                                  </p:iterate>
                                  <p:childTnLst>
                                    <p:set>
                                      <p:cBhvr>
                                        <p:cTn id="53" fill="hold"/>
                                        <p:tgtEl>
                                          <p:spTgt spid="3857"/>
                                        </p:tgtEl>
                                        <p:attrNameLst>
                                          <p:attrName>style.visibility</p:attrName>
                                        </p:attrNameLst>
                                      </p:cBhvr>
                                      <p:to>
                                        <p:strVal val="visible"/>
                                      </p:to>
                                    </p:set>
                                    <p:anim calcmode="lin" valueType="num">
                                      <p:cBhvr>
                                        <p:cTn id="54" dur="500" fill="hold"/>
                                        <p:tgtEl>
                                          <p:spTgt spid="3857"/>
                                        </p:tgtEl>
                                        <p:attrNameLst>
                                          <p:attrName>ppt_x</p:attrName>
                                        </p:attrNameLst>
                                      </p:cBhvr>
                                      <p:tavLst>
                                        <p:tav tm="0">
                                          <p:val>
                                            <p:strVal val="#ppt_x"/>
                                          </p:val>
                                        </p:tav>
                                        <p:tav tm="100000">
                                          <p:val>
                                            <p:strVal val="#ppt_x"/>
                                          </p:val>
                                        </p:tav>
                                      </p:tavLst>
                                    </p:anim>
                                    <p:anim calcmode="lin" valueType="num">
                                      <p:cBhvr>
                                        <p:cTn id="55" dur="500" fill="hold"/>
                                        <p:tgtEl>
                                          <p:spTgt spid="385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4" presetID="2" grpId="1" fill="hold">
                                  <p:stCondLst>
                                    <p:cond delay="0"/>
                                  </p:stCondLst>
                                  <p:iterate type="el" backwards="0">
                                    <p:tmAbs val="0"/>
                                  </p:iterate>
                                  <p:childTnLst>
                                    <p:set>
                                      <p:cBhvr>
                                        <p:cTn id="59" fill="hold"/>
                                        <p:tgtEl>
                                          <p:spTgt spid="3853">
                                            <p:txEl>
                                              <p:pRg st="5" end="5"/>
                                            </p:txEl>
                                          </p:spTgt>
                                        </p:tgtEl>
                                        <p:attrNameLst>
                                          <p:attrName>style.visibility</p:attrName>
                                        </p:attrNameLst>
                                      </p:cBhvr>
                                      <p:to>
                                        <p:strVal val="visible"/>
                                      </p:to>
                                    </p:set>
                                    <p:anim calcmode="lin" valueType="num">
                                      <p:cBhvr>
                                        <p:cTn id="60" dur="500" fill="hold"/>
                                        <p:tgtEl>
                                          <p:spTgt spid="3853">
                                            <p:txEl>
                                              <p:pRg st="5" end="5"/>
                                            </p:txEl>
                                          </p:spTgt>
                                        </p:tgtEl>
                                        <p:attrNameLst>
                                          <p:attrName>ppt_x</p:attrName>
                                        </p:attrNameLst>
                                      </p:cBhvr>
                                      <p:tavLst>
                                        <p:tav tm="0">
                                          <p:val>
                                            <p:strVal val="#ppt_x"/>
                                          </p:val>
                                        </p:tav>
                                        <p:tav tm="100000">
                                          <p:val>
                                            <p:strVal val="#ppt_x"/>
                                          </p:val>
                                        </p:tav>
                                      </p:tavLst>
                                    </p:anim>
                                    <p:anim calcmode="lin" valueType="num">
                                      <p:cBhvr>
                                        <p:cTn id="61" dur="500" fill="hold"/>
                                        <p:tgtEl>
                                          <p:spTgt spid="3853">
                                            <p:txEl>
                                              <p:pRg st="5" end="5"/>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Class="entr" nodeType="afterEffect" presetSubtype="4" presetID="2" grpId="6" fill="hold">
                                  <p:stCondLst>
                                    <p:cond delay="0"/>
                                  </p:stCondLst>
                                  <p:iterate type="el" backwards="0">
                                    <p:tmAbs val="0"/>
                                  </p:iterate>
                                  <p:childTnLst>
                                    <p:set>
                                      <p:cBhvr>
                                        <p:cTn id="64" fill="hold"/>
                                        <p:tgtEl>
                                          <p:spTgt spid="3858"/>
                                        </p:tgtEl>
                                        <p:attrNameLst>
                                          <p:attrName>style.visibility</p:attrName>
                                        </p:attrNameLst>
                                      </p:cBhvr>
                                      <p:to>
                                        <p:strVal val="visible"/>
                                      </p:to>
                                    </p:set>
                                    <p:anim calcmode="lin" valueType="num">
                                      <p:cBhvr>
                                        <p:cTn id="65" dur="500" fill="hold"/>
                                        <p:tgtEl>
                                          <p:spTgt spid="3858"/>
                                        </p:tgtEl>
                                        <p:attrNameLst>
                                          <p:attrName>ppt_x</p:attrName>
                                        </p:attrNameLst>
                                      </p:cBhvr>
                                      <p:tavLst>
                                        <p:tav tm="0">
                                          <p:val>
                                            <p:strVal val="#ppt_x"/>
                                          </p:val>
                                        </p:tav>
                                        <p:tav tm="100000">
                                          <p:val>
                                            <p:strVal val="#ppt_x"/>
                                          </p:val>
                                        </p:tav>
                                      </p:tavLst>
                                    </p:anim>
                                    <p:anim calcmode="lin" valueType="num">
                                      <p:cBhvr>
                                        <p:cTn id="66" dur="500" fill="hold"/>
                                        <p:tgtEl>
                                          <p:spTgt spid="385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4" presetID="2" grpId="1" fill="hold">
                                  <p:stCondLst>
                                    <p:cond delay="0"/>
                                  </p:stCondLst>
                                  <p:iterate type="el" backwards="0">
                                    <p:tmAbs val="0"/>
                                  </p:iterate>
                                  <p:childTnLst>
                                    <p:set>
                                      <p:cBhvr>
                                        <p:cTn id="70" fill="hold"/>
                                        <p:tgtEl>
                                          <p:spTgt spid="3853">
                                            <p:txEl>
                                              <p:pRg st="6" end="6"/>
                                            </p:txEl>
                                          </p:spTgt>
                                        </p:tgtEl>
                                        <p:attrNameLst>
                                          <p:attrName>style.visibility</p:attrName>
                                        </p:attrNameLst>
                                      </p:cBhvr>
                                      <p:to>
                                        <p:strVal val="visible"/>
                                      </p:to>
                                    </p:set>
                                    <p:anim calcmode="lin" valueType="num">
                                      <p:cBhvr>
                                        <p:cTn id="71" dur="500" fill="hold"/>
                                        <p:tgtEl>
                                          <p:spTgt spid="3853">
                                            <p:txEl>
                                              <p:pRg st="6" end="6"/>
                                            </p:txEl>
                                          </p:spTgt>
                                        </p:tgtEl>
                                        <p:attrNameLst>
                                          <p:attrName>ppt_x</p:attrName>
                                        </p:attrNameLst>
                                      </p:cBhvr>
                                      <p:tavLst>
                                        <p:tav tm="0">
                                          <p:val>
                                            <p:strVal val="#ppt_x"/>
                                          </p:val>
                                        </p:tav>
                                        <p:tav tm="100000">
                                          <p:val>
                                            <p:strVal val="#ppt_x"/>
                                          </p:val>
                                        </p:tav>
                                      </p:tavLst>
                                    </p:anim>
                                    <p:anim calcmode="lin" valueType="num">
                                      <p:cBhvr>
                                        <p:cTn id="72" dur="500" fill="hold"/>
                                        <p:tgtEl>
                                          <p:spTgt spid="3853">
                                            <p:txEl>
                                              <p:pRg st="6" end="6"/>
                                            </p:txEl>
                                          </p:spTgt>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Class="entr" nodeType="afterEffect" presetSubtype="4" presetID="2" grpId="7" fill="hold">
                                  <p:stCondLst>
                                    <p:cond delay="0"/>
                                  </p:stCondLst>
                                  <p:iterate type="el" backwards="0">
                                    <p:tmAbs val="0"/>
                                  </p:iterate>
                                  <p:childTnLst>
                                    <p:set>
                                      <p:cBhvr>
                                        <p:cTn id="75" fill="hold"/>
                                        <p:tgtEl>
                                          <p:spTgt spid="3859"/>
                                        </p:tgtEl>
                                        <p:attrNameLst>
                                          <p:attrName>style.visibility</p:attrName>
                                        </p:attrNameLst>
                                      </p:cBhvr>
                                      <p:to>
                                        <p:strVal val="visible"/>
                                      </p:to>
                                    </p:set>
                                    <p:anim calcmode="lin" valueType="num">
                                      <p:cBhvr>
                                        <p:cTn id="76" dur="500" fill="hold"/>
                                        <p:tgtEl>
                                          <p:spTgt spid="3859"/>
                                        </p:tgtEl>
                                        <p:attrNameLst>
                                          <p:attrName>ppt_x</p:attrName>
                                        </p:attrNameLst>
                                      </p:cBhvr>
                                      <p:tavLst>
                                        <p:tav tm="0">
                                          <p:val>
                                            <p:strVal val="#ppt_x"/>
                                          </p:val>
                                        </p:tav>
                                        <p:tav tm="100000">
                                          <p:val>
                                            <p:strVal val="#ppt_x"/>
                                          </p:val>
                                        </p:tav>
                                      </p:tavLst>
                                    </p:anim>
                                    <p:anim calcmode="lin" valueType="num">
                                      <p:cBhvr>
                                        <p:cTn id="77" dur="500" fill="hold"/>
                                        <p:tgtEl>
                                          <p:spTgt spid="385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4" presetID="2" grpId="1" fill="hold">
                                  <p:stCondLst>
                                    <p:cond delay="0"/>
                                  </p:stCondLst>
                                  <p:iterate type="el" backwards="0">
                                    <p:tmAbs val="0"/>
                                  </p:iterate>
                                  <p:childTnLst>
                                    <p:set>
                                      <p:cBhvr>
                                        <p:cTn id="81" fill="hold"/>
                                        <p:tgtEl>
                                          <p:spTgt spid="3853">
                                            <p:txEl>
                                              <p:pRg st="7" end="7"/>
                                            </p:txEl>
                                          </p:spTgt>
                                        </p:tgtEl>
                                        <p:attrNameLst>
                                          <p:attrName>style.visibility</p:attrName>
                                        </p:attrNameLst>
                                      </p:cBhvr>
                                      <p:to>
                                        <p:strVal val="visible"/>
                                      </p:to>
                                    </p:set>
                                    <p:anim calcmode="lin" valueType="num">
                                      <p:cBhvr>
                                        <p:cTn id="82" dur="500" fill="hold"/>
                                        <p:tgtEl>
                                          <p:spTgt spid="3853">
                                            <p:txEl>
                                              <p:pRg st="7" end="7"/>
                                            </p:txEl>
                                          </p:spTgt>
                                        </p:tgtEl>
                                        <p:attrNameLst>
                                          <p:attrName>ppt_x</p:attrName>
                                        </p:attrNameLst>
                                      </p:cBhvr>
                                      <p:tavLst>
                                        <p:tav tm="0">
                                          <p:val>
                                            <p:strVal val="#ppt_x"/>
                                          </p:val>
                                        </p:tav>
                                        <p:tav tm="100000">
                                          <p:val>
                                            <p:strVal val="#ppt_x"/>
                                          </p:val>
                                        </p:tav>
                                      </p:tavLst>
                                    </p:anim>
                                    <p:anim calcmode="lin" valueType="num">
                                      <p:cBhvr>
                                        <p:cTn id="83" dur="500" fill="hold"/>
                                        <p:tgtEl>
                                          <p:spTgt spid="3853">
                                            <p:txEl>
                                              <p:pRg st="7" end="7"/>
                                            </p:txEl>
                                          </p:spTgt>
                                        </p:tgtEl>
                                        <p:attrNameLst>
                                          <p:attrName>ppt_y</p:attrName>
                                        </p:attrNameLst>
                                      </p:cBhvr>
                                      <p:tavLst>
                                        <p:tav tm="0">
                                          <p:val>
                                            <p:strVal val="1+#ppt_h/2"/>
                                          </p:val>
                                        </p:tav>
                                        <p:tav tm="100000">
                                          <p:val>
                                            <p:strVal val="#ppt_y"/>
                                          </p:val>
                                        </p:tav>
                                      </p:tavLst>
                                    </p:anim>
                                  </p:childTnLst>
                                </p:cTn>
                              </p:par>
                            </p:childTnLst>
                          </p:cTn>
                        </p:par>
                        <p:par>
                          <p:cTn id="84" fill="hold">
                            <p:stCondLst>
                              <p:cond delay="500"/>
                            </p:stCondLst>
                            <p:childTnLst>
                              <p:par>
                                <p:cTn id="85" presetClass="entr" nodeType="afterEffect" presetSubtype="4" presetID="2" grpId="8" fill="hold">
                                  <p:stCondLst>
                                    <p:cond delay="0"/>
                                  </p:stCondLst>
                                  <p:iterate type="el" backwards="0">
                                    <p:tmAbs val="0"/>
                                  </p:iterate>
                                  <p:childTnLst>
                                    <p:set>
                                      <p:cBhvr>
                                        <p:cTn id="86" fill="hold"/>
                                        <p:tgtEl>
                                          <p:spTgt spid="3860"/>
                                        </p:tgtEl>
                                        <p:attrNameLst>
                                          <p:attrName>style.visibility</p:attrName>
                                        </p:attrNameLst>
                                      </p:cBhvr>
                                      <p:to>
                                        <p:strVal val="visible"/>
                                      </p:to>
                                    </p:set>
                                    <p:anim calcmode="lin" valueType="num">
                                      <p:cBhvr>
                                        <p:cTn id="87" dur="500" fill="hold"/>
                                        <p:tgtEl>
                                          <p:spTgt spid="3860"/>
                                        </p:tgtEl>
                                        <p:attrNameLst>
                                          <p:attrName>ppt_x</p:attrName>
                                        </p:attrNameLst>
                                      </p:cBhvr>
                                      <p:tavLst>
                                        <p:tav tm="0">
                                          <p:val>
                                            <p:strVal val="#ppt_x"/>
                                          </p:val>
                                        </p:tav>
                                        <p:tav tm="100000">
                                          <p:val>
                                            <p:strVal val="#ppt_x"/>
                                          </p:val>
                                        </p:tav>
                                      </p:tavLst>
                                    </p:anim>
                                    <p:anim calcmode="lin" valueType="num">
                                      <p:cBhvr>
                                        <p:cTn id="88" dur="500" fill="hold"/>
                                        <p:tgtEl>
                                          <p:spTgt spid="386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4" presetID="2" grpId="1" fill="hold">
                                  <p:stCondLst>
                                    <p:cond delay="0"/>
                                  </p:stCondLst>
                                  <p:iterate type="el" backwards="0">
                                    <p:tmAbs val="0"/>
                                  </p:iterate>
                                  <p:childTnLst>
                                    <p:set>
                                      <p:cBhvr>
                                        <p:cTn id="92" fill="hold"/>
                                        <p:tgtEl>
                                          <p:spTgt spid="3853">
                                            <p:txEl>
                                              <p:pRg st="8" end="8"/>
                                            </p:txEl>
                                          </p:spTgt>
                                        </p:tgtEl>
                                        <p:attrNameLst>
                                          <p:attrName>style.visibility</p:attrName>
                                        </p:attrNameLst>
                                      </p:cBhvr>
                                      <p:to>
                                        <p:strVal val="visible"/>
                                      </p:to>
                                    </p:set>
                                    <p:anim calcmode="lin" valueType="num">
                                      <p:cBhvr>
                                        <p:cTn id="93" dur="500" fill="hold"/>
                                        <p:tgtEl>
                                          <p:spTgt spid="3853">
                                            <p:txEl>
                                              <p:pRg st="8" end="8"/>
                                            </p:txEl>
                                          </p:spTgt>
                                        </p:tgtEl>
                                        <p:attrNameLst>
                                          <p:attrName>ppt_x</p:attrName>
                                        </p:attrNameLst>
                                      </p:cBhvr>
                                      <p:tavLst>
                                        <p:tav tm="0">
                                          <p:val>
                                            <p:strVal val="#ppt_x"/>
                                          </p:val>
                                        </p:tav>
                                        <p:tav tm="100000">
                                          <p:val>
                                            <p:strVal val="#ppt_x"/>
                                          </p:val>
                                        </p:tav>
                                      </p:tavLst>
                                    </p:anim>
                                    <p:anim calcmode="lin" valueType="num">
                                      <p:cBhvr>
                                        <p:cTn id="94" dur="500" fill="hold"/>
                                        <p:tgtEl>
                                          <p:spTgt spid="3853">
                                            <p:txEl>
                                              <p:pRg st="8" end="8"/>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Class="entr" nodeType="afterEffect" presetSubtype="4" presetID="2" grpId="9" fill="hold">
                                  <p:stCondLst>
                                    <p:cond delay="0"/>
                                  </p:stCondLst>
                                  <p:iterate type="el" backwards="0">
                                    <p:tmAbs val="0"/>
                                  </p:iterate>
                                  <p:childTnLst>
                                    <p:set>
                                      <p:cBhvr>
                                        <p:cTn id="97" fill="hold"/>
                                        <p:tgtEl>
                                          <p:spTgt spid="3861"/>
                                        </p:tgtEl>
                                        <p:attrNameLst>
                                          <p:attrName>style.visibility</p:attrName>
                                        </p:attrNameLst>
                                      </p:cBhvr>
                                      <p:to>
                                        <p:strVal val="visible"/>
                                      </p:to>
                                    </p:set>
                                    <p:anim calcmode="lin" valueType="num">
                                      <p:cBhvr>
                                        <p:cTn id="98" dur="500" fill="hold"/>
                                        <p:tgtEl>
                                          <p:spTgt spid="3861"/>
                                        </p:tgtEl>
                                        <p:attrNameLst>
                                          <p:attrName>ppt_x</p:attrName>
                                        </p:attrNameLst>
                                      </p:cBhvr>
                                      <p:tavLst>
                                        <p:tav tm="0">
                                          <p:val>
                                            <p:strVal val="#ppt_x"/>
                                          </p:val>
                                        </p:tav>
                                        <p:tav tm="100000">
                                          <p:val>
                                            <p:strVal val="#ppt_x"/>
                                          </p:val>
                                        </p:tav>
                                      </p:tavLst>
                                    </p:anim>
                                    <p:anim calcmode="lin" valueType="num">
                                      <p:cBhvr>
                                        <p:cTn id="99" dur="500" fill="hold"/>
                                        <p:tgtEl>
                                          <p:spTgt spid="3861"/>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Class="entr" nodeType="clickEffect" presetSubtype="4" presetID="2" grpId="1" fill="hold">
                                  <p:stCondLst>
                                    <p:cond delay="0"/>
                                  </p:stCondLst>
                                  <p:iterate type="el" backwards="0">
                                    <p:tmAbs val="0"/>
                                  </p:iterate>
                                  <p:childTnLst>
                                    <p:set>
                                      <p:cBhvr>
                                        <p:cTn id="103" fill="hold"/>
                                        <p:tgtEl>
                                          <p:spTgt spid="3853">
                                            <p:txEl>
                                              <p:pRg st="9" end="9"/>
                                            </p:txEl>
                                          </p:spTgt>
                                        </p:tgtEl>
                                        <p:attrNameLst>
                                          <p:attrName>style.visibility</p:attrName>
                                        </p:attrNameLst>
                                      </p:cBhvr>
                                      <p:to>
                                        <p:strVal val="visible"/>
                                      </p:to>
                                    </p:set>
                                    <p:anim calcmode="lin" valueType="num">
                                      <p:cBhvr>
                                        <p:cTn id="104" dur="500" fill="hold"/>
                                        <p:tgtEl>
                                          <p:spTgt spid="3853">
                                            <p:txEl>
                                              <p:pRg st="9" end="9"/>
                                            </p:txEl>
                                          </p:spTgt>
                                        </p:tgtEl>
                                        <p:attrNameLst>
                                          <p:attrName>ppt_x</p:attrName>
                                        </p:attrNameLst>
                                      </p:cBhvr>
                                      <p:tavLst>
                                        <p:tav tm="0">
                                          <p:val>
                                            <p:strVal val="#ppt_x"/>
                                          </p:val>
                                        </p:tav>
                                        <p:tav tm="100000">
                                          <p:val>
                                            <p:strVal val="#ppt_x"/>
                                          </p:val>
                                        </p:tav>
                                      </p:tavLst>
                                    </p:anim>
                                    <p:anim calcmode="lin" valueType="num">
                                      <p:cBhvr>
                                        <p:cTn id="105" dur="500" fill="hold"/>
                                        <p:tgtEl>
                                          <p:spTgt spid="3853">
                                            <p:txEl>
                                              <p:pRg st="9" end="9"/>
                                            </p:txEl>
                                          </p:spTgt>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Class="entr" nodeType="afterEffect" presetSubtype="4" presetID="2" grpId="10" fill="hold">
                                  <p:stCondLst>
                                    <p:cond delay="0"/>
                                  </p:stCondLst>
                                  <p:iterate type="el" backwards="0">
                                    <p:tmAbs val="0"/>
                                  </p:iterate>
                                  <p:childTnLst>
                                    <p:set>
                                      <p:cBhvr>
                                        <p:cTn id="108" fill="hold"/>
                                        <p:tgtEl>
                                          <p:spTgt spid="3862"/>
                                        </p:tgtEl>
                                        <p:attrNameLst>
                                          <p:attrName>style.visibility</p:attrName>
                                        </p:attrNameLst>
                                      </p:cBhvr>
                                      <p:to>
                                        <p:strVal val="visible"/>
                                      </p:to>
                                    </p:set>
                                    <p:anim calcmode="lin" valueType="num">
                                      <p:cBhvr>
                                        <p:cTn id="109" dur="500" fill="hold"/>
                                        <p:tgtEl>
                                          <p:spTgt spid="3862"/>
                                        </p:tgtEl>
                                        <p:attrNameLst>
                                          <p:attrName>ppt_x</p:attrName>
                                        </p:attrNameLst>
                                      </p:cBhvr>
                                      <p:tavLst>
                                        <p:tav tm="0">
                                          <p:val>
                                            <p:strVal val="#ppt_x"/>
                                          </p:val>
                                        </p:tav>
                                        <p:tav tm="100000">
                                          <p:val>
                                            <p:strVal val="#ppt_x"/>
                                          </p:val>
                                        </p:tav>
                                      </p:tavLst>
                                    </p:anim>
                                    <p:anim calcmode="lin" valueType="num">
                                      <p:cBhvr>
                                        <p:cTn id="110" dur="500" fill="hold"/>
                                        <p:tgtEl>
                                          <p:spTgt spid="386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Class="entr" nodeType="clickEffect" presetSubtype="4" presetID="2" grpId="1" fill="hold">
                                  <p:stCondLst>
                                    <p:cond delay="0"/>
                                  </p:stCondLst>
                                  <p:iterate type="el" backwards="0">
                                    <p:tmAbs val="0"/>
                                  </p:iterate>
                                  <p:childTnLst>
                                    <p:set>
                                      <p:cBhvr>
                                        <p:cTn id="114" fill="hold"/>
                                        <p:tgtEl>
                                          <p:spTgt spid="3853">
                                            <p:txEl>
                                              <p:pRg st="10" end="10"/>
                                            </p:txEl>
                                          </p:spTgt>
                                        </p:tgtEl>
                                        <p:attrNameLst>
                                          <p:attrName>style.visibility</p:attrName>
                                        </p:attrNameLst>
                                      </p:cBhvr>
                                      <p:to>
                                        <p:strVal val="visible"/>
                                      </p:to>
                                    </p:set>
                                    <p:anim calcmode="lin" valueType="num">
                                      <p:cBhvr>
                                        <p:cTn id="115" dur="500" fill="hold"/>
                                        <p:tgtEl>
                                          <p:spTgt spid="3853">
                                            <p:txEl>
                                              <p:pRg st="10" end="10"/>
                                            </p:txEl>
                                          </p:spTgt>
                                        </p:tgtEl>
                                        <p:attrNameLst>
                                          <p:attrName>ppt_x</p:attrName>
                                        </p:attrNameLst>
                                      </p:cBhvr>
                                      <p:tavLst>
                                        <p:tav tm="0">
                                          <p:val>
                                            <p:strVal val="#ppt_x"/>
                                          </p:val>
                                        </p:tav>
                                        <p:tav tm="100000">
                                          <p:val>
                                            <p:strVal val="#ppt_x"/>
                                          </p:val>
                                        </p:tav>
                                      </p:tavLst>
                                    </p:anim>
                                    <p:anim calcmode="lin" valueType="num">
                                      <p:cBhvr>
                                        <p:cTn id="116" dur="500" fill="hold"/>
                                        <p:tgtEl>
                                          <p:spTgt spid="3853">
                                            <p:txEl>
                                              <p:pRg st="10" end="1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500"/>
                            </p:stCondLst>
                            <p:childTnLst>
                              <p:par>
                                <p:cTn id="118" presetClass="entr" nodeType="afterEffect" presetSubtype="4" presetID="2" grpId="11" fill="hold">
                                  <p:stCondLst>
                                    <p:cond delay="0"/>
                                  </p:stCondLst>
                                  <p:iterate type="el" backwards="0">
                                    <p:tmAbs val="0"/>
                                  </p:iterate>
                                  <p:childTnLst>
                                    <p:set>
                                      <p:cBhvr>
                                        <p:cTn id="119" fill="hold"/>
                                        <p:tgtEl>
                                          <p:spTgt spid="3863"/>
                                        </p:tgtEl>
                                        <p:attrNameLst>
                                          <p:attrName>style.visibility</p:attrName>
                                        </p:attrNameLst>
                                      </p:cBhvr>
                                      <p:to>
                                        <p:strVal val="visible"/>
                                      </p:to>
                                    </p:set>
                                    <p:anim calcmode="lin" valueType="num">
                                      <p:cBhvr>
                                        <p:cTn id="120" dur="500" fill="hold"/>
                                        <p:tgtEl>
                                          <p:spTgt spid="3863"/>
                                        </p:tgtEl>
                                        <p:attrNameLst>
                                          <p:attrName>ppt_x</p:attrName>
                                        </p:attrNameLst>
                                      </p:cBhvr>
                                      <p:tavLst>
                                        <p:tav tm="0">
                                          <p:val>
                                            <p:strVal val="#ppt_x"/>
                                          </p:val>
                                        </p:tav>
                                        <p:tav tm="100000">
                                          <p:val>
                                            <p:strVal val="#ppt_x"/>
                                          </p:val>
                                        </p:tav>
                                      </p:tavLst>
                                    </p:anim>
                                    <p:anim calcmode="lin" valueType="num">
                                      <p:cBhvr>
                                        <p:cTn id="121" dur="500" fill="hold"/>
                                        <p:tgtEl>
                                          <p:spTgt spid="3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7" grpId="5"/>
      <p:bldP build="whole" bldLvl="1" animBg="1" rev="0" advAuto="0" spid="3861" grpId="9"/>
      <p:bldP build="whole" bldLvl="1" animBg="1" rev="0" advAuto="0" spid="3854" grpId="2"/>
      <p:bldP build="whole" bldLvl="1" animBg="1" rev="0" advAuto="0" spid="3856" grpId="4"/>
      <p:bldP build="whole" bldLvl="1" animBg="1" rev="0" advAuto="0" spid="3862" grpId="10"/>
      <p:bldP build="whole" bldLvl="1" animBg="1" rev="0" advAuto="0" spid="3860" grpId="8"/>
      <p:bldP build="whole" bldLvl="1" animBg="1" rev="0" advAuto="0" spid="3863" grpId="11"/>
      <p:bldP build="p" bldLvl="5" animBg="1" rev="0" advAuto="0" spid="3853" grpId="1"/>
      <p:bldP build="whole" bldLvl="1" animBg="1" rev="0" advAuto="0" spid="3855" grpId="3"/>
      <p:bldP build="whole" bldLvl="1" animBg="1" rev="0" advAuto="0" spid="3858" grpId="6"/>
      <p:bldP build="whole" bldLvl="1" animBg="1" rev="0" advAuto="0" spid="3859" grpId="7"/>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6" name="Shape 3866"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GOALS</a:t>
            </a:r>
          </a:p>
        </p:txBody>
      </p:sp>
      <p:pic>
        <p:nvPicPr>
          <p:cNvPr id="3867" name="image78.jpg" descr="Picture 6"/>
          <p:cNvPicPr>
            <a:picLocks noChangeAspect="1"/>
          </p:cNvPicPr>
          <p:nvPr/>
        </p:nvPicPr>
        <p:blipFill>
          <a:blip r:embed="rId2">
            <a:extLst/>
          </a:blip>
          <a:stretch>
            <a:fillRect/>
          </a:stretch>
        </p:blipFill>
        <p:spPr>
          <a:xfrm>
            <a:off x="5486400" y="1371600"/>
            <a:ext cx="2438400" cy="2874964"/>
          </a:xfrm>
          <a:prstGeom prst="rect">
            <a:avLst/>
          </a:prstGeom>
          <a:ln w="38100" cap="sq">
            <a:solidFill>
              <a:srgbClr val="000000"/>
            </a:solidFill>
            <a:miter/>
          </a:ln>
          <a:effectLst>
            <a:outerShdw sx="100000" sy="100000" kx="0" ky="0" algn="b" rotWithShape="0" blurRad="50800" dist="38100" dir="2700000">
              <a:srgbClr val="000000">
                <a:alpha val="43000"/>
              </a:srgbClr>
            </a:outerShdw>
          </a:effectLst>
        </p:spPr>
      </p:pic>
      <p:sp>
        <p:nvSpPr>
          <p:cNvPr id="3868" name="Shape 3868" descr="Text Box 7"/>
          <p:cNvSpPr/>
          <p:nvPr/>
        </p:nvSpPr>
        <p:spPr>
          <a:xfrm>
            <a:off x="304800" y="1560513"/>
            <a:ext cx="4724400" cy="202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After 9/11 a politician was asked: </a:t>
            </a:r>
          </a:p>
          <a:p>
            <a:pPr algn="ctr">
              <a:defRPr b="1" i="1" sz="3200">
                <a:solidFill>
                  <a:srgbClr val="595959"/>
                </a:solidFill>
                <a:effectLst>
                  <a:outerShdw sx="100000" sy="100000" kx="0" ky="0" algn="b" rotWithShape="0" blurRad="38100" dist="38100" dir="2700000">
                    <a:srgbClr val="C0C0C0"/>
                  </a:outerShdw>
                </a:effectLst>
                <a:latin typeface="Calisto MT"/>
                <a:ea typeface="Calisto MT"/>
                <a:cs typeface="Calisto MT"/>
                <a:sym typeface="Calisto MT"/>
              </a:defRPr>
            </a:pPr>
            <a:r>
              <a:t>“Will we ever lose our American Way of Life?”</a:t>
            </a:r>
          </a:p>
        </p:txBody>
      </p:sp>
      <p:sp>
        <p:nvSpPr>
          <p:cNvPr id="3869" name="Shape 3869" descr="Text Box 8"/>
          <p:cNvSpPr/>
          <p:nvPr/>
        </p:nvSpPr>
        <p:spPr>
          <a:xfrm>
            <a:off x="6350" y="4419600"/>
            <a:ext cx="9137650" cy="2364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The politician’s response:</a:t>
            </a:r>
          </a:p>
          <a:p>
            <a:pPr algn="ctr">
              <a:defRPr b="1" i="1" sz="2800">
                <a:solidFill>
                  <a:srgbClr val="595959"/>
                </a:solidFill>
                <a:effectLst>
                  <a:outerShdw sx="100000" sy="100000" kx="0" ky="0" algn="b" rotWithShape="0" blurRad="38100" dist="38100" dir="2700000">
                    <a:srgbClr val="C0C0C0"/>
                  </a:outerShdw>
                </a:effectLst>
                <a:latin typeface="Calisto MT"/>
                <a:ea typeface="Calisto MT"/>
                <a:cs typeface="Calisto MT"/>
                <a:sym typeface="Calisto MT"/>
              </a:defRPr>
            </a:pPr>
            <a:r>
              <a:t>“As long as our resolve to maintain our American way of life is stronger than the terrorists’ resolve to destroy our American way of life, we will preserve our American Way of Life.”</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866"/>
                                        </p:tgtEl>
                                        <p:attrNameLst>
                                          <p:attrName>style.visibility</p:attrName>
                                        </p:attrNameLst>
                                      </p:cBhvr>
                                      <p:to>
                                        <p:strVal val="visible"/>
                                      </p:to>
                                    </p:set>
                                    <p:animEffect filter="dissolve" transition="in">
                                      <p:cBhvr>
                                        <p:cTn id="7" dur="1000"/>
                                        <p:tgtEl>
                                          <p:spTgt spid="38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3868"/>
                                        </p:tgtEl>
                                        <p:attrNameLst>
                                          <p:attrName>style.visibility</p:attrName>
                                        </p:attrNameLst>
                                      </p:cBhvr>
                                      <p:to>
                                        <p:strVal val="visible"/>
                                      </p:to>
                                    </p:set>
                                    <p:anim calcmode="lin" valueType="num">
                                      <p:cBhvr>
                                        <p:cTn id="12" dur="500" fill="hold"/>
                                        <p:tgtEl>
                                          <p:spTgt spid="3868"/>
                                        </p:tgtEl>
                                        <p:attrNameLst>
                                          <p:attrName>ppt_w</p:attrName>
                                        </p:attrNameLst>
                                      </p:cBhvr>
                                      <p:tavLst>
                                        <p:tav tm="0">
                                          <p:val>
                                            <p:fltVal val="0"/>
                                          </p:val>
                                        </p:tav>
                                        <p:tav tm="100000">
                                          <p:val>
                                            <p:strVal val="#ppt_w"/>
                                          </p:val>
                                        </p:tav>
                                      </p:tavLst>
                                    </p:anim>
                                    <p:anim calcmode="lin" valueType="num">
                                      <p:cBhvr>
                                        <p:cTn id="13" dur="500" fill="hold"/>
                                        <p:tgtEl>
                                          <p:spTgt spid="386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16" presetID="23" grpId="3" fill="hold">
                                  <p:stCondLst>
                                    <p:cond delay="0"/>
                                  </p:stCondLst>
                                  <p:iterate type="el" backwards="0">
                                    <p:tmAbs val="0"/>
                                  </p:iterate>
                                  <p:childTnLst>
                                    <p:set>
                                      <p:cBhvr>
                                        <p:cTn id="17" fill="hold"/>
                                        <p:tgtEl>
                                          <p:spTgt spid="3869"/>
                                        </p:tgtEl>
                                        <p:attrNameLst>
                                          <p:attrName>style.visibility</p:attrName>
                                        </p:attrNameLst>
                                      </p:cBhvr>
                                      <p:to>
                                        <p:strVal val="visible"/>
                                      </p:to>
                                    </p:set>
                                    <p:anim calcmode="lin" valueType="num">
                                      <p:cBhvr>
                                        <p:cTn id="18" dur="500" fill="hold"/>
                                        <p:tgtEl>
                                          <p:spTgt spid="3869"/>
                                        </p:tgtEl>
                                        <p:attrNameLst>
                                          <p:attrName>ppt_w</p:attrName>
                                        </p:attrNameLst>
                                      </p:cBhvr>
                                      <p:tavLst>
                                        <p:tav tm="0">
                                          <p:val>
                                            <p:fltVal val="0"/>
                                          </p:val>
                                        </p:tav>
                                        <p:tav tm="100000">
                                          <p:val>
                                            <p:strVal val="#ppt_w"/>
                                          </p:val>
                                        </p:tav>
                                      </p:tavLst>
                                    </p:anim>
                                    <p:anim calcmode="lin" valueType="num">
                                      <p:cBhvr>
                                        <p:cTn id="19" dur="500" fill="hold"/>
                                        <p:tgtEl>
                                          <p:spTgt spid="38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6" grpId="1"/>
      <p:bldP build="whole" bldLvl="1" animBg="1" rev="0" advAuto="0" spid="3868" grpId="2"/>
      <p:bldP build="whole" bldLvl="1" animBg="1" rev="0" advAuto="0" spid="3869" grpId="3"/>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71" name="image79.png" descr="Picture 4"/>
          <p:cNvPicPr>
            <a:picLocks noChangeAspect="1"/>
          </p:cNvPicPr>
          <p:nvPr/>
        </p:nvPicPr>
        <p:blipFill>
          <a:blip r:embed="rId2">
            <a:extLst/>
          </a:blip>
          <a:stretch>
            <a:fillRect/>
          </a:stretch>
        </p:blipFill>
        <p:spPr>
          <a:xfrm>
            <a:off x="0" y="2319359"/>
            <a:ext cx="3581400" cy="3871710"/>
          </a:xfrm>
          <a:prstGeom prst="rect">
            <a:avLst/>
          </a:prstGeom>
          <a:ln w="12700">
            <a:miter lim="400000"/>
          </a:ln>
        </p:spPr>
      </p:pic>
      <p:sp>
        <p:nvSpPr>
          <p:cNvPr id="3872" name="Shape 3872" descr="TextBox 5"/>
          <p:cNvSpPr/>
          <p:nvPr/>
        </p:nvSpPr>
        <p:spPr>
          <a:xfrm>
            <a:off x="4100512" y="2880721"/>
            <a:ext cx="4129088" cy="29211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defTabSz="685800">
              <a:buSzPct val="100000"/>
              <a:buFont typeface="Arial"/>
              <a:buChar char="•"/>
              <a:defRPr sz="2800">
                <a:solidFill>
                  <a:srgbClr val="000000"/>
                </a:solidFill>
                <a:latin typeface="Times New Roman"/>
                <a:ea typeface="Times New Roman"/>
                <a:cs typeface="Times New Roman"/>
                <a:sym typeface="Times New Roman"/>
              </a:defRPr>
            </a:pPr>
            <a:r>
              <a:t>Show Up On Time Everyday! (365)</a:t>
            </a:r>
            <a:endParaRPr sz="3200"/>
          </a:p>
          <a:p>
            <a:pPr marL="342900" indent="-342900" defTabSz="685800">
              <a:buSzPct val="100000"/>
              <a:buFont typeface="Arial"/>
              <a:buChar char="•"/>
              <a:defRPr sz="2800">
                <a:solidFill>
                  <a:srgbClr val="000000"/>
                </a:solidFill>
                <a:latin typeface="Times New Roman"/>
                <a:ea typeface="Times New Roman"/>
                <a:cs typeface="Times New Roman"/>
                <a:sym typeface="Times New Roman"/>
              </a:defRPr>
            </a:pPr>
          </a:p>
          <a:p>
            <a:pPr marL="342900" indent="-342900" defTabSz="685800">
              <a:buSzPct val="100000"/>
              <a:buFont typeface="Arial"/>
              <a:buChar char="•"/>
              <a:defRPr sz="2800">
                <a:solidFill>
                  <a:srgbClr val="000000"/>
                </a:solidFill>
                <a:latin typeface="Times New Roman"/>
                <a:ea typeface="Times New Roman"/>
                <a:cs typeface="Times New Roman"/>
                <a:sym typeface="Times New Roman"/>
              </a:defRPr>
            </a:pPr>
            <a:r>
              <a:t>Show Up with a Positive Winning Attitude!</a:t>
            </a:r>
            <a:endParaRPr sz="3200"/>
          </a:p>
          <a:p>
            <a:pPr marL="342900" indent="-342900" defTabSz="685800">
              <a:buSzPct val="100000"/>
              <a:buFont typeface="Arial"/>
              <a:buChar char="•"/>
              <a:defRPr sz="2800">
                <a:solidFill>
                  <a:srgbClr val="000000"/>
                </a:solidFill>
                <a:latin typeface="Times New Roman"/>
                <a:ea typeface="Times New Roman"/>
                <a:cs typeface="Times New Roman"/>
                <a:sym typeface="Times New Roman"/>
              </a:defRPr>
            </a:pPr>
          </a:p>
          <a:p>
            <a:pPr marL="342900" indent="-342900" defTabSz="685800">
              <a:buSzPct val="100000"/>
              <a:buFont typeface="Arial"/>
              <a:buChar char="•"/>
              <a:defRPr sz="2800">
                <a:solidFill>
                  <a:srgbClr val="000000"/>
                </a:solidFill>
                <a:latin typeface="Times New Roman"/>
                <a:ea typeface="Times New Roman"/>
                <a:cs typeface="Times New Roman"/>
                <a:sym typeface="Times New Roman"/>
              </a:defRPr>
            </a:pPr>
            <a:r>
              <a:t>Take Your Pull!</a:t>
            </a:r>
          </a:p>
        </p:txBody>
      </p:sp>
      <p:sp>
        <p:nvSpPr>
          <p:cNvPr id="3873" name="Shape 3873" descr="Title 1"/>
          <p:cNvSpPr/>
          <p:nvPr>
            <p:ph type="title"/>
          </p:nvPr>
        </p:nvSpPr>
        <p:spPr>
          <a:xfrm>
            <a:off x="2000250" y="1828800"/>
            <a:ext cx="6229350" cy="626865"/>
          </a:xfrm>
          <a:prstGeom prst="rect">
            <a:avLst/>
          </a:prstGeom>
        </p:spPr>
        <p:txBody>
          <a:bodyPr/>
          <a:lstStyle>
            <a:lvl1pPr defTabSz="877823">
              <a:defRPr spc="-96" sz="3839">
                <a:ln w="8778">
                  <a:solidFill>
                    <a:srgbClr val="DFDFDF"/>
                  </a:solidFill>
                </a:ln>
                <a:solidFill>
                  <a:srgbClr val="FF3300"/>
                </a:solidFill>
                <a:effectLst>
                  <a:outerShdw sx="100000" sy="100000" kx="0" ky="0" algn="b" rotWithShape="0" blurRad="36576" dist="0" dir="0">
                    <a:srgbClr val="000000">
                      <a:alpha val="25000"/>
                    </a:srgbClr>
                  </a:outerShdw>
                </a:effectLst>
                <a:latin typeface="Times New Roman"/>
                <a:ea typeface="Times New Roman"/>
                <a:cs typeface="Times New Roman"/>
                <a:sym typeface="Times New Roman"/>
              </a:defRPr>
            </a:lvl1pPr>
          </a:lstStyle>
          <a:p>
            <a:pPr/>
            <a:r>
              <a:t>Ping Pong Ball Theory</a:t>
            </a:r>
          </a:p>
        </p:txBody>
      </p:sp>
      <p:sp>
        <p:nvSpPr>
          <p:cNvPr id="3874" name="Shape 3874"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872">
                                            <p:bg/>
                                          </p:spTgt>
                                        </p:tgtEl>
                                        <p:attrNameLst>
                                          <p:attrName>style.visibility</p:attrName>
                                        </p:attrNameLst>
                                      </p:cBhvr>
                                      <p:to>
                                        <p:strVal val="visible"/>
                                      </p:to>
                                    </p:set>
                                    <p:animEffect filter="dissolve" transition="in">
                                      <p:cBhvr>
                                        <p:cTn id="7" dur="500"/>
                                        <p:tgtEl>
                                          <p:spTgt spid="387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3872">
                                            <p:txEl>
                                              <p:pRg st="0" end="0"/>
                                            </p:txEl>
                                          </p:spTgt>
                                        </p:tgtEl>
                                        <p:attrNameLst>
                                          <p:attrName>style.visibility</p:attrName>
                                        </p:attrNameLst>
                                      </p:cBhvr>
                                      <p:to>
                                        <p:strVal val="visible"/>
                                      </p:to>
                                    </p:set>
                                    <p:animEffect filter="dissolve" transition="in">
                                      <p:cBhvr>
                                        <p:cTn id="10" dur="500"/>
                                        <p:tgtEl>
                                          <p:spTgt spid="3872">
                                            <p:txEl>
                                              <p:pRg st="0" end="0"/>
                                            </p:txEl>
                                          </p:spTgt>
                                        </p:tgtEl>
                                      </p:cBhvr>
                                    </p:animEffect>
                                  </p:childTnLst>
                                </p:cTn>
                              </p:par>
                            </p:childTnLst>
                          </p:cTn>
                        </p:par>
                        <p:par>
                          <p:cTn id="11" fill="hold">
                            <p:stCondLst>
                              <p:cond delay="500"/>
                            </p:stCondLst>
                            <p:childTnLst>
                              <p:par>
                                <p:cTn id="12" presetClass="entr" nodeType="afterEffect" presetID="9" grpId="1" fill="hold">
                                  <p:stCondLst>
                                    <p:cond delay="0"/>
                                  </p:stCondLst>
                                  <p:iterate type="el" backwards="0">
                                    <p:tmAbs val="0"/>
                                  </p:iterate>
                                  <p:childTnLst>
                                    <p:set>
                                      <p:cBhvr>
                                        <p:cTn id="13" fill="hold"/>
                                        <p:tgtEl>
                                          <p:spTgt spid="3872">
                                            <p:txEl>
                                              <p:pRg st="1" end="1"/>
                                            </p:txEl>
                                          </p:spTgt>
                                        </p:tgtEl>
                                        <p:attrNameLst>
                                          <p:attrName>style.visibility</p:attrName>
                                        </p:attrNameLst>
                                      </p:cBhvr>
                                      <p:to>
                                        <p:strVal val="visible"/>
                                      </p:to>
                                    </p:set>
                                    <p:animEffect filter="dissolve" transition="in">
                                      <p:cBhvr>
                                        <p:cTn id="14" dur="500"/>
                                        <p:tgtEl>
                                          <p:spTgt spid="387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1" fill="hold">
                                  <p:stCondLst>
                                    <p:cond delay="0"/>
                                  </p:stCondLst>
                                  <p:iterate type="el" backwards="0">
                                    <p:tmAbs val="0"/>
                                  </p:iterate>
                                  <p:childTnLst>
                                    <p:set>
                                      <p:cBhvr>
                                        <p:cTn id="18" fill="hold"/>
                                        <p:tgtEl>
                                          <p:spTgt spid="3872">
                                            <p:txEl>
                                              <p:pRg st="2" end="2"/>
                                            </p:txEl>
                                          </p:spTgt>
                                        </p:tgtEl>
                                        <p:attrNameLst>
                                          <p:attrName>style.visibility</p:attrName>
                                        </p:attrNameLst>
                                      </p:cBhvr>
                                      <p:to>
                                        <p:strVal val="visible"/>
                                      </p:to>
                                    </p:set>
                                    <p:animEffect filter="dissolve" transition="in">
                                      <p:cBhvr>
                                        <p:cTn id="19" dur="500"/>
                                        <p:tgtEl>
                                          <p:spTgt spid="3872">
                                            <p:txEl>
                                              <p:pRg st="2" end="2"/>
                                            </p:txEl>
                                          </p:spTgt>
                                        </p:tgtEl>
                                      </p:cBhvr>
                                    </p:animEffect>
                                  </p:childTnLst>
                                </p:cTn>
                              </p:par>
                            </p:childTnLst>
                          </p:cTn>
                        </p:par>
                        <p:par>
                          <p:cTn id="20" fill="hold">
                            <p:stCondLst>
                              <p:cond delay="500"/>
                            </p:stCondLst>
                            <p:childTnLst>
                              <p:par>
                                <p:cTn id="21" presetClass="entr" nodeType="afterEffect" presetID="9" grpId="1" fill="hold">
                                  <p:stCondLst>
                                    <p:cond delay="0"/>
                                  </p:stCondLst>
                                  <p:iterate type="el" backwards="0">
                                    <p:tmAbs val="0"/>
                                  </p:iterate>
                                  <p:childTnLst>
                                    <p:set>
                                      <p:cBhvr>
                                        <p:cTn id="22" fill="hold"/>
                                        <p:tgtEl>
                                          <p:spTgt spid="3872">
                                            <p:txEl>
                                              <p:pRg st="3" end="3"/>
                                            </p:txEl>
                                          </p:spTgt>
                                        </p:tgtEl>
                                        <p:attrNameLst>
                                          <p:attrName>style.visibility</p:attrName>
                                        </p:attrNameLst>
                                      </p:cBhvr>
                                      <p:to>
                                        <p:strVal val="visible"/>
                                      </p:to>
                                    </p:set>
                                    <p:animEffect filter="dissolve" transition="in">
                                      <p:cBhvr>
                                        <p:cTn id="23" dur="500"/>
                                        <p:tgtEl>
                                          <p:spTgt spid="387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1" fill="hold">
                                  <p:stCondLst>
                                    <p:cond delay="0"/>
                                  </p:stCondLst>
                                  <p:iterate type="el" backwards="0">
                                    <p:tmAbs val="0"/>
                                  </p:iterate>
                                  <p:childTnLst>
                                    <p:set>
                                      <p:cBhvr>
                                        <p:cTn id="27" fill="hold"/>
                                        <p:tgtEl>
                                          <p:spTgt spid="3872">
                                            <p:txEl>
                                              <p:pRg st="4" end="4"/>
                                            </p:txEl>
                                          </p:spTgt>
                                        </p:tgtEl>
                                        <p:attrNameLst>
                                          <p:attrName>style.visibility</p:attrName>
                                        </p:attrNameLst>
                                      </p:cBhvr>
                                      <p:to>
                                        <p:strVal val="visible"/>
                                      </p:to>
                                    </p:set>
                                    <p:animEffect filter="dissolve" transition="in">
                                      <p:cBhvr>
                                        <p:cTn id="28" dur="500"/>
                                        <p:tgtEl>
                                          <p:spTgt spid="387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72"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6" name="Shape 3876" descr="Text Box 2"/>
          <p:cNvSpPr/>
          <p:nvPr/>
        </p:nvSpPr>
        <p:spPr>
          <a:xfrm>
            <a:off x="457200" y="1219200"/>
            <a:ext cx="8458200" cy="22453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effectLst>
                  <a:outerShdw sx="100000" sy="100000" kx="0" ky="0" algn="b" rotWithShape="0" blurRad="38100" dist="38100" dir="2700000">
                    <a:srgbClr val="C0C0C0"/>
                  </a:outerShdw>
                </a:effectLst>
                <a:latin typeface="Calisto MT"/>
                <a:ea typeface="Calisto MT"/>
                <a:cs typeface="Calisto MT"/>
                <a:sym typeface="Calisto MT"/>
              </a:defRPr>
            </a:pPr>
            <a:r>
              <a:t>It all comes down to </a:t>
            </a:r>
            <a:r>
              <a:rPr>
                <a:solidFill>
                  <a:srgbClr val="FF0000"/>
                </a:solidFill>
              </a:rPr>
              <a:t>DESIRE</a:t>
            </a:r>
            <a:r>
              <a:t>.</a:t>
            </a:r>
          </a:p>
          <a:p>
            <a:pPr>
              <a:spcBef>
                <a:spcPts val="1600"/>
              </a:spcBef>
              <a:defRPr b="1" sz="2800">
                <a:effectLst>
                  <a:outerShdw sx="100000" sy="100000" kx="0" ky="0" algn="b" rotWithShape="0" blurRad="38100" dist="38100" dir="2700000">
                    <a:srgbClr val="C0C0C0"/>
                  </a:outerShdw>
                </a:effectLst>
                <a:latin typeface="Calisto MT"/>
                <a:ea typeface="Calisto MT"/>
                <a:cs typeface="Calisto MT"/>
                <a:sym typeface="Calisto MT"/>
              </a:defRPr>
            </a:pPr>
            <a:r>
              <a:t>How BAD do you really really want </a:t>
            </a:r>
            <a:r>
              <a:rPr>
                <a:solidFill>
                  <a:srgbClr val="FF0000"/>
                </a:solidFill>
              </a:rPr>
              <a:t>IT</a:t>
            </a:r>
            <a:r>
              <a:t>?</a:t>
            </a:r>
          </a:p>
          <a:p>
            <a:pPr>
              <a:spcBef>
                <a:spcPts val="1600"/>
              </a:spcBef>
              <a:defRPr b="1" sz="2800">
                <a:effectLst>
                  <a:outerShdw sx="100000" sy="100000" kx="0" ky="0" algn="b" rotWithShape="0" blurRad="38100" dist="38100" dir="2700000">
                    <a:srgbClr val="C0C0C0"/>
                  </a:outerShdw>
                </a:effectLst>
                <a:latin typeface="Calisto MT"/>
                <a:ea typeface="Calisto MT"/>
                <a:cs typeface="Calisto MT"/>
                <a:sym typeface="Calisto MT"/>
              </a:defRPr>
            </a:pPr>
            <a:r>
              <a:t>Will there be enough evidence to </a:t>
            </a:r>
            <a:r>
              <a:rPr>
                <a:solidFill>
                  <a:srgbClr val="FF0000"/>
                </a:solidFill>
              </a:rPr>
              <a:t>Convict </a:t>
            </a:r>
            <a:r>
              <a:t>you of being serious about what you really want?</a:t>
            </a:r>
          </a:p>
        </p:txBody>
      </p:sp>
      <p:pic>
        <p:nvPicPr>
          <p:cNvPr id="3877" name="image80.png" descr="Picture 3"/>
          <p:cNvPicPr>
            <a:picLocks noChangeAspect="1"/>
          </p:cNvPicPr>
          <p:nvPr/>
        </p:nvPicPr>
        <p:blipFill>
          <a:blip r:embed="rId2">
            <a:extLst/>
          </a:blip>
          <a:srcRect l="12666" t="5333" r="21555" b="10666"/>
          <a:stretch>
            <a:fillRect/>
          </a:stretch>
        </p:blipFill>
        <p:spPr>
          <a:xfrm>
            <a:off x="3962401" y="4082369"/>
            <a:ext cx="1597025" cy="2717845"/>
          </a:xfrm>
          <a:prstGeom prst="rect">
            <a:avLst/>
          </a:prstGeom>
          <a:ln w="12700">
            <a:miter lim="400000"/>
          </a:ln>
        </p:spPr>
      </p:pic>
      <p:pic>
        <p:nvPicPr>
          <p:cNvPr id="3878" name="image81.jpg" descr="Picture 4"/>
          <p:cNvPicPr>
            <a:picLocks noChangeAspect="1"/>
          </p:cNvPicPr>
          <p:nvPr/>
        </p:nvPicPr>
        <p:blipFill>
          <a:blip r:embed="rId3">
            <a:extLst/>
          </a:blip>
          <a:stretch>
            <a:fillRect/>
          </a:stretch>
        </p:blipFill>
        <p:spPr>
          <a:xfrm>
            <a:off x="383289" y="4363737"/>
            <a:ext cx="2993460" cy="1884663"/>
          </a:xfrm>
          <a:prstGeom prst="rect">
            <a:avLst/>
          </a:prstGeom>
          <a:ln w="12700">
            <a:miter lim="400000"/>
          </a:ln>
        </p:spPr>
      </p:pic>
      <p:sp>
        <p:nvSpPr>
          <p:cNvPr id="3879" name="Shape 3879" descr="Title 6"/>
          <p:cNvSpPr/>
          <p:nvPr/>
        </p:nvSpPr>
        <p:spPr>
          <a:xfrm>
            <a:off x="0" y="17"/>
            <a:ext cx="91440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4800">
                <a:ln w="9525">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pic>
        <p:nvPicPr>
          <p:cNvPr id="3880" name="image82.jpg" descr="Picture 2"/>
          <p:cNvPicPr>
            <a:picLocks noChangeAspect="1"/>
          </p:cNvPicPr>
          <p:nvPr/>
        </p:nvPicPr>
        <p:blipFill>
          <a:blip r:embed="rId4">
            <a:extLst/>
          </a:blip>
          <a:stretch>
            <a:fillRect/>
          </a:stretch>
        </p:blipFill>
        <p:spPr>
          <a:xfrm>
            <a:off x="6145078" y="4419600"/>
            <a:ext cx="2743201" cy="1828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876"/>
                                        </p:tgtEl>
                                        <p:attrNameLst>
                                          <p:attrName>style.visibility</p:attrName>
                                        </p:attrNameLst>
                                      </p:cBhvr>
                                      <p:to>
                                        <p:strVal val="visible"/>
                                      </p:to>
                                    </p:set>
                                    <p:anim calcmode="lin" valueType="num">
                                      <p:cBhvr>
                                        <p:cTn id="7" dur="500" fill="hold"/>
                                        <p:tgtEl>
                                          <p:spTgt spid="3876"/>
                                        </p:tgtEl>
                                        <p:attrNameLst>
                                          <p:attrName>ppt_x</p:attrName>
                                        </p:attrNameLst>
                                      </p:cBhvr>
                                      <p:tavLst>
                                        <p:tav tm="0">
                                          <p:val>
                                            <p:strVal val="#ppt_x"/>
                                          </p:val>
                                        </p:tav>
                                        <p:tav tm="100000">
                                          <p:val>
                                            <p:strVal val="#ppt_x"/>
                                          </p:val>
                                        </p:tav>
                                      </p:tavLst>
                                    </p:anim>
                                    <p:anim calcmode="lin" valueType="num">
                                      <p:cBhvr>
                                        <p:cTn id="8" dur="500" fill="hold"/>
                                        <p:tgtEl>
                                          <p:spTgt spid="38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3878"/>
                                        </p:tgtEl>
                                        <p:attrNameLst>
                                          <p:attrName>style.visibility</p:attrName>
                                        </p:attrNameLst>
                                      </p:cBhvr>
                                      <p:to>
                                        <p:strVal val="visible"/>
                                      </p:to>
                                    </p:set>
                                    <p:anim calcmode="lin" valueType="num">
                                      <p:cBhvr>
                                        <p:cTn id="13" dur="500" fill="hold"/>
                                        <p:tgtEl>
                                          <p:spTgt spid="3878"/>
                                        </p:tgtEl>
                                        <p:attrNameLst>
                                          <p:attrName>ppt_x</p:attrName>
                                        </p:attrNameLst>
                                      </p:cBhvr>
                                      <p:tavLst>
                                        <p:tav tm="0">
                                          <p:val>
                                            <p:strVal val="#ppt_x"/>
                                          </p:val>
                                        </p:tav>
                                        <p:tav tm="100000">
                                          <p:val>
                                            <p:strVal val="#ppt_x"/>
                                          </p:val>
                                        </p:tav>
                                      </p:tavLst>
                                    </p:anim>
                                    <p:anim calcmode="lin" valueType="num">
                                      <p:cBhvr>
                                        <p:cTn id="14" dur="500" fill="hold"/>
                                        <p:tgtEl>
                                          <p:spTgt spid="38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3877"/>
                                        </p:tgtEl>
                                        <p:attrNameLst>
                                          <p:attrName>style.visibility</p:attrName>
                                        </p:attrNameLst>
                                      </p:cBhvr>
                                      <p:to>
                                        <p:strVal val="visible"/>
                                      </p:to>
                                    </p:set>
                                    <p:anim calcmode="lin" valueType="num">
                                      <p:cBhvr>
                                        <p:cTn id="19" dur="500" fill="hold"/>
                                        <p:tgtEl>
                                          <p:spTgt spid="3877"/>
                                        </p:tgtEl>
                                        <p:attrNameLst>
                                          <p:attrName>ppt_x</p:attrName>
                                        </p:attrNameLst>
                                      </p:cBhvr>
                                      <p:tavLst>
                                        <p:tav tm="0">
                                          <p:val>
                                            <p:strVal val="#ppt_x"/>
                                          </p:val>
                                        </p:tav>
                                        <p:tav tm="100000">
                                          <p:val>
                                            <p:strVal val="#ppt_x"/>
                                          </p:val>
                                        </p:tav>
                                      </p:tavLst>
                                    </p:anim>
                                    <p:anim calcmode="lin" valueType="num">
                                      <p:cBhvr>
                                        <p:cTn id="20" dur="500" fill="hold"/>
                                        <p:tgtEl>
                                          <p:spTgt spid="38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4" fill="hold">
                                  <p:stCondLst>
                                    <p:cond delay="0"/>
                                  </p:stCondLst>
                                  <p:iterate type="el" backwards="0">
                                    <p:tmAbs val="0"/>
                                  </p:iterate>
                                  <p:childTnLst>
                                    <p:set>
                                      <p:cBhvr>
                                        <p:cTn id="24" fill="hold"/>
                                        <p:tgtEl>
                                          <p:spTgt spid="3880"/>
                                        </p:tgtEl>
                                        <p:attrNameLst>
                                          <p:attrName>style.visibility</p:attrName>
                                        </p:attrNameLst>
                                      </p:cBhvr>
                                      <p:to>
                                        <p:strVal val="visible"/>
                                      </p:to>
                                    </p:set>
                                    <p:animEffect filter="dissolve" transition="in">
                                      <p:cBhvr>
                                        <p:cTn id="25" dur="500"/>
                                        <p:tgtEl>
                                          <p:spTgt spid="38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76" grpId="1"/>
      <p:bldP build="whole" bldLvl="1" animBg="1" rev="0" advAuto="0" spid="3880" grpId="4"/>
      <p:bldP build="whole" bldLvl="1" animBg="1" rev="0" advAuto="0" spid="3877" grpId="3"/>
      <p:bldP build="whole" bldLvl="1" animBg="1" rev="0" advAuto="0" spid="3878"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275" name="Group 3275" descr="Rectangle 3"/>
          <p:cNvGrpSpPr/>
          <p:nvPr/>
        </p:nvGrpSpPr>
        <p:grpSpPr>
          <a:xfrm>
            <a:off x="762000" y="1371600"/>
            <a:ext cx="2819400" cy="609600"/>
            <a:chOff x="0" y="0"/>
            <a:chExt cx="2819400" cy="609600"/>
          </a:xfrm>
        </p:grpSpPr>
        <p:sp>
          <p:nvSpPr>
            <p:cNvPr id="3273" name="Shape 3273"/>
            <p:cNvSpPr/>
            <p:nvPr/>
          </p:nvSpPr>
          <p:spPr>
            <a:xfrm>
              <a:off x="0" y="0"/>
              <a:ext cx="2819400" cy="609600"/>
            </a:xfrm>
            <a:prstGeom prst="rect">
              <a:avLst/>
            </a:prstGeom>
            <a:noFill/>
            <a:ln w="9525" cap="flat">
              <a:solidFill>
                <a:srgbClr val="262626"/>
              </a:solidFill>
              <a:prstDash val="solid"/>
              <a:miter lim="800000"/>
            </a:ln>
            <a:effectLst/>
          </p:spPr>
          <p:txBody>
            <a:bodyPr wrap="square" lIns="45719" tIns="45719" rIns="45719" bIns="45719" numCol="1" anchor="ctr">
              <a:noAutofit/>
            </a:bodyPr>
            <a:lstStyle/>
            <a:p>
              <a:pPr algn="ctr">
                <a:defRPr sz="3200"/>
              </a:pPr>
            </a:p>
          </p:txBody>
        </p:sp>
        <p:sp>
          <p:nvSpPr>
            <p:cNvPr id="3274" name="Shape 3274"/>
            <p:cNvSpPr/>
            <p:nvPr/>
          </p:nvSpPr>
          <p:spPr>
            <a:xfrm>
              <a:off x="0" y="32762"/>
              <a:ext cx="2819400" cy="544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3200">
                  <a:solidFill>
                    <a:srgbClr val="000000"/>
                  </a:solidFill>
                  <a:latin typeface="Times New Roman"/>
                  <a:ea typeface="Times New Roman"/>
                  <a:cs typeface="Times New Roman"/>
                  <a:sym typeface="Times New Roman"/>
                </a:defRPr>
              </a:lvl1pPr>
            </a:lstStyle>
            <a:p>
              <a:pPr/>
              <a:r>
                <a:t>Leader</a:t>
              </a:r>
            </a:p>
          </p:txBody>
        </p:sp>
      </p:grpSp>
      <p:grpSp>
        <p:nvGrpSpPr>
          <p:cNvPr id="3278" name="Group 3278" descr="Rectangle 4"/>
          <p:cNvGrpSpPr/>
          <p:nvPr/>
        </p:nvGrpSpPr>
        <p:grpSpPr>
          <a:xfrm>
            <a:off x="5181600" y="1371600"/>
            <a:ext cx="2819400" cy="609600"/>
            <a:chOff x="0" y="0"/>
            <a:chExt cx="2819400" cy="609600"/>
          </a:xfrm>
        </p:grpSpPr>
        <p:sp>
          <p:nvSpPr>
            <p:cNvPr id="3276" name="Shape 3276"/>
            <p:cNvSpPr/>
            <p:nvPr/>
          </p:nvSpPr>
          <p:spPr>
            <a:xfrm>
              <a:off x="0" y="0"/>
              <a:ext cx="2819400" cy="609600"/>
            </a:xfrm>
            <a:prstGeom prst="rect">
              <a:avLst/>
            </a:prstGeom>
            <a:noFill/>
            <a:ln w="9525" cap="flat">
              <a:solidFill>
                <a:srgbClr val="262626"/>
              </a:solidFill>
              <a:prstDash val="solid"/>
              <a:miter lim="800000"/>
            </a:ln>
            <a:effectLst/>
          </p:spPr>
          <p:txBody>
            <a:bodyPr wrap="square" lIns="45719" tIns="45719" rIns="45719" bIns="45719" numCol="1" anchor="ctr">
              <a:noAutofit/>
            </a:bodyPr>
            <a:lstStyle/>
            <a:p>
              <a:pPr algn="ctr">
                <a:defRPr sz="3200"/>
              </a:pPr>
            </a:p>
          </p:txBody>
        </p:sp>
        <p:sp>
          <p:nvSpPr>
            <p:cNvPr id="3277" name="Shape 3277"/>
            <p:cNvSpPr/>
            <p:nvPr/>
          </p:nvSpPr>
          <p:spPr>
            <a:xfrm>
              <a:off x="0" y="32762"/>
              <a:ext cx="2819400" cy="544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3200">
                  <a:solidFill>
                    <a:srgbClr val="000000"/>
                  </a:solidFill>
                  <a:latin typeface="Times New Roman"/>
                  <a:ea typeface="Times New Roman"/>
                  <a:cs typeface="Times New Roman"/>
                  <a:sym typeface="Times New Roman"/>
                </a:defRPr>
              </a:lvl1pPr>
            </a:lstStyle>
            <a:p>
              <a:pPr/>
              <a:r>
                <a:t>Followers</a:t>
              </a:r>
            </a:p>
          </p:txBody>
        </p:sp>
      </p:grpSp>
      <p:sp>
        <p:nvSpPr>
          <p:cNvPr id="3279" name="Shape 3279" descr="Line 5"/>
          <p:cNvSpPr/>
          <p:nvPr/>
        </p:nvSpPr>
        <p:spPr>
          <a:xfrm flipH="1">
            <a:off x="4572000" y="1295400"/>
            <a:ext cx="1" cy="5562600"/>
          </a:xfrm>
          <a:prstGeom prst="line">
            <a:avLst/>
          </a:prstGeom>
          <a:ln>
            <a:solidFill>
              <a:srgbClr val="262626"/>
            </a:solidFill>
          </a:ln>
        </p:spPr>
        <p:txBody>
          <a:bodyPr lIns="45719" rIns="45719"/>
          <a:lstStyle/>
          <a:p>
            <a:pPr/>
          </a:p>
        </p:txBody>
      </p:sp>
      <p:sp>
        <p:nvSpPr>
          <p:cNvPr id="3280" name="Shape 3280" descr="Text Box 6"/>
          <p:cNvSpPr/>
          <p:nvPr/>
        </p:nvSpPr>
        <p:spPr>
          <a:xfrm>
            <a:off x="304800" y="4495800"/>
            <a:ext cx="4038600" cy="14838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b="1" sz="3200">
                <a:solidFill>
                  <a:srgbClr val="000000"/>
                </a:solidFill>
                <a:latin typeface="Times New Roman"/>
                <a:ea typeface="Times New Roman"/>
                <a:cs typeface="Times New Roman"/>
                <a:sym typeface="Times New Roman"/>
              </a:defRPr>
            </a:lvl1pPr>
          </a:lstStyle>
          <a:p>
            <a:pPr/>
            <a:r>
              <a:t>You will only testify to the level of your convictions!</a:t>
            </a:r>
          </a:p>
        </p:txBody>
      </p:sp>
      <p:sp>
        <p:nvSpPr>
          <p:cNvPr id="3281" name="Shape 3281" descr="Text Box 7"/>
          <p:cNvSpPr/>
          <p:nvPr/>
        </p:nvSpPr>
        <p:spPr>
          <a:xfrm>
            <a:off x="4572000" y="3886200"/>
            <a:ext cx="4572000"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b="1" sz="2400">
                <a:solidFill>
                  <a:srgbClr val="000000"/>
                </a:solidFill>
                <a:latin typeface="Times New Roman"/>
                <a:ea typeface="Times New Roman"/>
                <a:cs typeface="Times New Roman"/>
                <a:sym typeface="Times New Roman"/>
              </a:defRPr>
            </a:lvl1pPr>
          </a:lstStyle>
          <a:p>
            <a:pPr/>
            <a:r>
              <a:t>People always give their commitment to those with the deepest rooted conviction.</a:t>
            </a:r>
          </a:p>
        </p:txBody>
      </p:sp>
      <p:sp>
        <p:nvSpPr>
          <p:cNvPr id="3282" name="Shape 3282" descr="Rectangle 12"/>
          <p:cNvSpPr/>
          <p:nvPr/>
        </p:nvSpPr>
        <p:spPr>
          <a:xfrm>
            <a:off x="0" y="-350520"/>
            <a:ext cx="9144000" cy="1691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spc="-150" sz="5400">
                <a:ln w="9524">
                  <a:solidFill>
                    <a:srgbClr val="DFDFDF"/>
                  </a:solidFill>
                </a:ln>
                <a:effectLst>
                  <a:outerShdw sx="100000" sy="100000" kx="0" ky="0" algn="b" rotWithShape="0" blurRad="38100" dist="0" dir="0">
                    <a:srgbClr val="000000">
                      <a:alpha val="25000"/>
                    </a:srgbClr>
                  </a:outerShdw>
                </a:effectLst>
              </a:defRPr>
            </a:lvl1pPr>
          </a:lstStyle>
          <a:p>
            <a:pPr/>
            <a:r>
              <a:t>Building Your Primerica Business</a:t>
            </a:r>
          </a:p>
        </p:txBody>
      </p:sp>
      <p:pic>
        <p:nvPicPr>
          <p:cNvPr id="3283" name="image29.png" descr="Picture 14"/>
          <p:cNvPicPr>
            <a:picLocks noChangeAspect="1"/>
          </p:cNvPicPr>
          <p:nvPr/>
        </p:nvPicPr>
        <p:blipFill>
          <a:blip r:embed="rId2">
            <a:extLst/>
          </a:blip>
          <a:stretch>
            <a:fillRect/>
          </a:stretch>
        </p:blipFill>
        <p:spPr>
          <a:xfrm>
            <a:off x="1295400" y="2057400"/>
            <a:ext cx="1676400" cy="2362200"/>
          </a:xfrm>
          <a:prstGeom prst="rect">
            <a:avLst/>
          </a:prstGeom>
          <a:ln w="12700">
            <a:miter lim="400000"/>
          </a:ln>
        </p:spPr>
      </p:pic>
      <p:pic>
        <p:nvPicPr>
          <p:cNvPr id="3284" name="image30.png" descr="Picture 16"/>
          <p:cNvPicPr>
            <a:picLocks noChangeAspect="1"/>
          </p:cNvPicPr>
          <p:nvPr/>
        </p:nvPicPr>
        <p:blipFill>
          <a:blip r:embed="rId3">
            <a:extLst/>
          </a:blip>
          <a:stretch>
            <a:fillRect/>
          </a:stretch>
        </p:blipFill>
        <p:spPr>
          <a:xfrm>
            <a:off x="4343400" y="2476500"/>
            <a:ext cx="1516063" cy="1333500"/>
          </a:xfrm>
          <a:prstGeom prst="rect">
            <a:avLst/>
          </a:prstGeom>
          <a:ln w="12700">
            <a:miter lim="400000"/>
          </a:ln>
        </p:spPr>
      </p:pic>
      <p:pic>
        <p:nvPicPr>
          <p:cNvPr id="3285" name="image31.png" descr="Picture 13"/>
          <p:cNvPicPr>
            <a:picLocks noChangeAspect="1"/>
          </p:cNvPicPr>
          <p:nvPr/>
        </p:nvPicPr>
        <p:blipFill>
          <a:blip r:embed="rId4">
            <a:extLst/>
          </a:blip>
          <a:srcRect l="0" t="0" r="0" b="62256"/>
          <a:stretch>
            <a:fillRect/>
          </a:stretch>
        </p:blipFill>
        <p:spPr>
          <a:xfrm>
            <a:off x="7772400" y="2209800"/>
            <a:ext cx="1439863" cy="1600201"/>
          </a:xfrm>
          <a:prstGeom prst="rect">
            <a:avLst/>
          </a:prstGeom>
          <a:ln w="12700">
            <a:miter lim="400000"/>
          </a:ln>
        </p:spPr>
      </p:pic>
      <p:pic>
        <p:nvPicPr>
          <p:cNvPr id="3286" name="image32.png" descr="Picture 18"/>
          <p:cNvPicPr>
            <a:picLocks noChangeAspect="1"/>
          </p:cNvPicPr>
          <p:nvPr/>
        </p:nvPicPr>
        <p:blipFill>
          <a:blip r:embed="rId5">
            <a:extLst/>
          </a:blip>
          <a:srcRect l="0" t="0" r="0" b="51064"/>
          <a:stretch>
            <a:fillRect/>
          </a:stretch>
        </p:blipFill>
        <p:spPr>
          <a:xfrm>
            <a:off x="5410200" y="2362200"/>
            <a:ext cx="1598613" cy="1447800"/>
          </a:xfrm>
          <a:prstGeom prst="rect">
            <a:avLst/>
          </a:prstGeom>
          <a:ln w="12700">
            <a:miter lim="400000"/>
          </a:ln>
        </p:spPr>
      </p:pic>
      <p:pic>
        <p:nvPicPr>
          <p:cNvPr id="3287" name="image33.png" descr="Picture 18"/>
          <p:cNvPicPr>
            <a:picLocks noChangeAspect="1"/>
          </p:cNvPicPr>
          <p:nvPr/>
        </p:nvPicPr>
        <p:blipFill>
          <a:blip r:embed="rId6">
            <a:extLst/>
          </a:blip>
          <a:srcRect l="0" t="0" r="0" b="64854"/>
          <a:stretch>
            <a:fillRect/>
          </a:stretch>
        </p:blipFill>
        <p:spPr>
          <a:xfrm>
            <a:off x="6705600" y="2286000"/>
            <a:ext cx="1447800" cy="1524000"/>
          </a:xfrm>
          <a:prstGeom prst="rect">
            <a:avLst/>
          </a:prstGeom>
          <a:ln w="12700">
            <a:miter lim="400000"/>
          </a:ln>
        </p:spPr>
      </p:pic>
      <p:sp>
        <p:nvSpPr>
          <p:cNvPr id="3288" name="Shape 3288" descr="Text Box 7"/>
          <p:cNvSpPr/>
          <p:nvPr/>
        </p:nvSpPr>
        <p:spPr>
          <a:xfrm>
            <a:off x="4572000" y="5257800"/>
            <a:ext cx="4572000" cy="14500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b="1" sz="2400">
                <a:solidFill>
                  <a:srgbClr val="000000"/>
                </a:solidFill>
                <a:latin typeface="Times New Roman"/>
                <a:ea typeface="Times New Roman"/>
                <a:cs typeface="Times New Roman"/>
                <a:sym typeface="Times New Roman"/>
              </a:defRPr>
            </a:lvl1pPr>
          </a:lstStyle>
          <a:p>
            <a:pPr/>
            <a:r>
              <a:t>People are going to give their commitment to someone and something, the only question is to what and to whom.</a:t>
            </a:r>
          </a:p>
        </p:txBody>
      </p:sp>
    </p:spTree>
  </p:cSld>
  <p:clrMapOvr>
    <a:masterClrMapping/>
  </p:clrMapOvr>
  <mc:AlternateContent xmlns:mc="http://schemas.openxmlformats.org/markup-compatibility/2006">
    <mc:Choice xmlns:p14="http://schemas.microsoft.com/office/powerpoint/2010/main" Requires="p14">
      <p:transition spd="fast" advClick="1" p14:dur="3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75"/>
                                        </p:tgtEl>
                                        <p:attrNameLst>
                                          <p:attrName>style.visibility</p:attrName>
                                        </p:attrNameLst>
                                      </p:cBhvr>
                                      <p:to>
                                        <p:strVal val="visible"/>
                                      </p:to>
                                    </p:set>
                                    <p:animEffect filter="dissolve" transition="in">
                                      <p:cBhvr>
                                        <p:cTn id="7" dur="500"/>
                                        <p:tgtEl>
                                          <p:spTgt spid="327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280"/>
                                        </p:tgtEl>
                                        <p:attrNameLst>
                                          <p:attrName>style.visibility</p:attrName>
                                        </p:attrNameLst>
                                      </p:cBhvr>
                                      <p:to>
                                        <p:strVal val="visible"/>
                                      </p:to>
                                    </p:set>
                                    <p:animEffect filter="dissolve" transition="in">
                                      <p:cBhvr>
                                        <p:cTn id="11" dur="500"/>
                                        <p:tgtEl>
                                          <p:spTgt spid="3280"/>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3283"/>
                                        </p:tgtEl>
                                        <p:attrNameLst>
                                          <p:attrName>style.visibility</p:attrName>
                                        </p:attrNameLst>
                                      </p:cBhvr>
                                      <p:to>
                                        <p:strVal val="visible"/>
                                      </p:to>
                                    </p:set>
                                    <p:animEffect filter="dissolve" transition="in">
                                      <p:cBhvr>
                                        <p:cTn id="15" dur="500"/>
                                        <p:tgtEl>
                                          <p:spTgt spid="3283"/>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3278"/>
                                        </p:tgtEl>
                                        <p:attrNameLst>
                                          <p:attrName>style.visibility</p:attrName>
                                        </p:attrNameLst>
                                      </p:cBhvr>
                                      <p:to>
                                        <p:strVal val="visible"/>
                                      </p:to>
                                    </p:set>
                                    <p:animEffect filter="dissolve" transition="in">
                                      <p:cBhvr>
                                        <p:cTn id="20" dur="500"/>
                                        <p:tgtEl>
                                          <p:spTgt spid="3278"/>
                                        </p:tgtEl>
                                      </p:cBhvr>
                                    </p:animEffect>
                                  </p:childTnLst>
                                </p:cTn>
                              </p:par>
                            </p:childTnLst>
                          </p:cTn>
                        </p:par>
                        <p:par>
                          <p:cTn id="21" fill="hold">
                            <p:stCondLst>
                              <p:cond delay="500"/>
                            </p:stCondLst>
                            <p:childTnLst>
                              <p:par>
                                <p:cTn id="22" presetClass="entr" nodeType="afterEffect" presetID="9" grpId="5" fill="hold">
                                  <p:stCondLst>
                                    <p:cond delay="0"/>
                                  </p:stCondLst>
                                  <p:iterate type="el" backwards="0">
                                    <p:tmAbs val="0"/>
                                  </p:iterate>
                                  <p:childTnLst>
                                    <p:set>
                                      <p:cBhvr>
                                        <p:cTn id="23" fill="hold"/>
                                        <p:tgtEl>
                                          <p:spTgt spid="3279"/>
                                        </p:tgtEl>
                                        <p:attrNameLst>
                                          <p:attrName>style.visibility</p:attrName>
                                        </p:attrNameLst>
                                      </p:cBhvr>
                                      <p:to>
                                        <p:strVal val="visible"/>
                                      </p:to>
                                    </p:set>
                                    <p:animEffect filter="dissolve" transition="in">
                                      <p:cBhvr>
                                        <p:cTn id="24" dur="500"/>
                                        <p:tgtEl>
                                          <p:spTgt spid="3279"/>
                                        </p:tgtEl>
                                      </p:cBhvr>
                                    </p:animEffect>
                                  </p:childTnLst>
                                </p:cTn>
                              </p:par>
                            </p:childTnLst>
                          </p:cTn>
                        </p:par>
                        <p:par>
                          <p:cTn id="25" fill="hold">
                            <p:stCondLst>
                              <p:cond delay="1000"/>
                            </p:stCondLst>
                            <p:childTnLst>
                              <p:par>
                                <p:cTn id="26" presetClass="entr" nodeType="afterEffect" presetID="9" grpId="6" fill="hold">
                                  <p:stCondLst>
                                    <p:cond delay="0"/>
                                  </p:stCondLst>
                                  <p:iterate type="el" backwards="0">
                                    <p:tmAbs val="0"/>
                                  </p:iterate>
                                  <p:childTnLst>
                                    <p:set>
                                      <p:cBhvr>
                                        <p:cTn id="27" fill="hold"/>
                                        <p:tgtEl>
                                          <p:spTgt spid="3281"/>
                                        </p:tgtEl>
                                        <p:attrNameLst>
                                          <p:attrName>style.visibility</p:attrName>
                                        </p:attrNameLst>
                                      </p:cBhvr>
                                      <p:to>
                                        <p:strVal val="visible"/>
                                      </p:to>
                                    </p:set>
                                    <p:animEffect filter="dissolve" transition="in">
                                      <p:cBhvr>
                                        <p:cTn id="28" dur="500"/>
                                        <p:tgtEl>
                                          <p:spTgt spid="3281"/>
                                        </p:tgtEl>
                                      </p:cBhvr>
                                    </p:animEffect>
                                  </p:childTnLst>
                                </p:cTn>
                              </p:par>
                            </p:childTnLst>
                          </p:cTn>
                        </p:par>
                        <p:par>
                          <p:cTn id="29" fill="hold">
                            <p:stCondLst>
                              <p:cond delay="1500"/>
                            </p:stCondLst>
                            <p:childTnLst>
                              <p:par>
                                <p:cTn id="30" presetClass="entr" nodeType="afterEffect" presetID="9" grpId="7" fill="hold">
                                  <p:stCondLst>
                                    <p:cond delay="0"/>
                                  </p:stCondLst>
                                  <p:iterate type="el" backwards="0">
                                    <p:tmAbs val="0"/>
                                  </p:iterate>
                                  <p:childTnLst>
                                    <p:set>
                                      <p:cBhvr>
                                        <p:cTn id="31" fill="hold"/>
                                        <p:tgtEl>
                                          <p:spTgt spid="3284"/>
                                        </p:tgtEl>
                                        <p:attrNameLst>
                                          <p:attrName>style.visibility</p:attrName>
                                        </p:attrNameLst>
                                      </p:cBhvr>
                                      <p:to>
                                        <p:strVal val="visible"/>
                                      </p:to>
                                    </p:set>
                                    <p:animEffect filter="dissolve" transition="in">
                                      <p:cBhvr>
                                        <p:cTn id="32" dur="500"/>
                                        <p:tgtEl>
                                          <p:spTgt spid="3284"/>
                                        </p:tgtEl>
                                      </p:cBhvr>
                                    </p:animEffect>
                                  </p:childTnLst>
                                </p:cTn>
                              </p:par>
                            </p:childTnLst>
                          </p:cTn>
                        </p:par>
                        <p:par>
                          <p:cTn id="33" fill="hold">
                            <p:stCondLst>
                              <p:cond delay="2000"/>
                            </p:stCondLst>
                            <p:childTnLst>
                              <p:par>
                                <p:cTn id="34" presetClass="entr" nodeType="afterEffect" presetID="9" grpId="8" fill="hold">
                                  <p:stCondLst>
                                    <p:cond delay="0"/>
                                  </p:stCondLst>
                                  <p:iterate type="el" backwards="0">
                                    <p:tmAbs val="0"/>
                                  </p:iterate>
                                  <p:childTnLst>
                                    <p:set>
                                      <p:cBhvr>
                                        <p:cTn id="35" fill="hold"/>
                                        <p:tgtEl>
                                          <p:spTgt spid="3285"/>
                                        </p:tgtEl>
                                        <p:attrNameLst>
                                          <p:attrName>style.visibility</p:attrName>
                                        </p:attrNameLst>
                                      </p:cBhvr>
                                      <p:to>
                                        <p:strVal val="visible"/>
                                      </p:to>
                                    </p:set>
                                    <p:animEffect filter="dissolve" transition="in">
                                      <p:cBhvr>
                                        <p:cTn id="36" dur="500"/>
                                        <p:tgtEl>
                                          <p:spTgt spid="3285"/>
                                        </p:tgtEl>
                                      </p:cBhvr>
                                    </p:animEffect>
                                  </p:childTnLst>
                                </p:cTn>
                              </p:par>
                            </p:childTnLst>
                          </p:cTn>
                        </p:par>
                        <p:par>
                          <p:cTn id="37" fill="hold">
                            <p:stCondLst>
                              <p:cond delay="2500"/>
                            </p:stCondLst>
                            <p:childTnLst>
                              <p:par>
                                <p:cTn id="38" presetClass="entr" nodeType="afterEffect" presetID="9" grpId="9" fill="hold">
                                  <p:stCondLst>
                                    <p:cond delay="0"/>
                                  </p:stCondLst>
                                  <p:iterate type="el" backwards="0">
                                    <p:tmAbs val="0"/>
                                  </p:iterate>
                                  <p:childTnLst>
                                    <p:set>
                                      <p:cBhvr>
                                        <p:cTn id="39" fill="hold"/>
                                        <p:tgtEl>
                                          <p:spTgt spid="3286"/>
                                        </p:tgtEl>
                                        <p:attrNameLst>
                                          <p:attrName>style.visibility</p:attrName>
                                        </p:attrNameLst>
                                      </p:cBhvr>
                                      <p:to>
                                        <p:strVal val="visible"/>
                                      </p:to>
                                    </p:set>
                                    <p:animEffect filter="dissolve" transition="in">
                                      <p:cBhvr>
                                        <p:cTn id="40" dur="500"/>
                                        <p:tgtEl>
                                          <p:spTgt spid="3286"/>
                                        </p:tgtEl>
                                      </p:cBhvr>
                                    </p:animEffect>
                                  </p:childTnLst>
                                </p:cTn>
                              </p:par>
                            </p:childTnLst>
                          </p:cTn>
                        </p:par>
                        <p:par>
                          <p:cTn id="41" fill="hold">
                            <p:stCondLst>
                              <p:cond delay="3000"/>
                            </p:stCondLst>
                            <p:childTnLst>
                              <p:par>
                                <p:cTn id="42" presetClass="entr" nodeType="afterEffect" presetID="9" grpId="10" fill="hold">
                                  <p:stCondLst>
                                    <p:cond delay="0"/>
                                  </p:stCondLst>
                                  <p:iterate type="el" backwards="0">
                                    <p:tmAbs val="0"/>
                                  </p:iterate>
                                  <p:childTnLst>
                                    <p:set>
                                      <p:cBhvr>
                                        <p:cTn id="43" fill="hold"/>
                                        <p:tgtEl>
                                          <p:spTgt spid="3287"/>
                                        </p:tgtEl>
                                        <p:attrNameLst>
                                          <p:attrName>style.visibility</p:attrName>
                                        </p:attrNameLst>
                                      </p:cBhvr>
                                      <p:to>
                                        <p:strVal val="visible"/>
                                      </p:to>
                                    </p:set>
                                    <p:animEffect filter="dissolve" transition="in">
                                      <p:cBhvr>
                                        <p:cTn id="44" dur="500"/>
                                        <p:tgtEl>
                                          <p:spTgt spid="3287"/>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1" fill="hold">
                                  <p:stCondLst>
                                    <p:cond delay="0"/>
                                  </p:stCondLst>
                                  <p:iterate type="el" backwards="0">
                                    <p:tmAbs val="0"/>
                                  </p:iterate>
                                  <p:childTnLst>
                                    <p:set>
                                      <p:cBhvr>
                                        <p:cTn id="48" fill="hold"/>
                                        <p:tgtEl>
                                          <p:spTgt spid="3288"/>
                                        </p:tgtEl>
                                        <p:attrNameLst>
                                          <p:attrName>style.visibility</p:attrName>
                                        </p:attrNameLst>
                                      </p:cBhvr>
                                      <p:to>
                                        <p:strVal val="visible"/>
                                      </p:to>
                                    </p:set>
                                    <p:animEffect filter="dissolve" transition="in">
                                      <p:cBhvr>
                                        <p:cTn id="49" dur="500"/>
                                        <p:tgtEl>
                                          <p:spTgt spid="3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9" grpId="5"/>
      <p:bldP build="whole" bldLvl="1" animBg="1" rev="0" advAuto="0" spid="3285" grpId="8"/>
      <p:bldP build="whole" bldLvl="1" animBg="1" rev="0" advAuto="0" spid="3287" grpId="10"/>
      <p:bldP build="whole" bldLvl="1" animBg="1" rev="0" advAuto="0" spid="3288" grpId="11"/>
      <p:bldP build="whole" bldLvl="1" animBg="1" rev="0" advAuto="0" spid="3284" grpId="7"/>
      <p:bldP build="whole" bldLvl="1" animBg="1" rev="0" advAuto="0" spid="3286" grpId="9"/>
      <p:bldP build="whole" bldLvl="1" animBg="1" rev="0" advAuto="0" spid="3281" grpId="6"/>
      <p:bldP build="whole" bldLvl="1" animBg="1" rev="0" advAuto="0" spid="3280" grpId="2"/>
      <p:bldP build="whole" bldLvl="1" animBg="1" rev="0" advAuto="0" spid="3283" grpId="3"/>
      <p:bldP build="whole" bldLvl="1" animBg="1" rev="0" advAuto="0" spid="3275" grpId="1"/>
      <p:bldP build="whole" bldLvl="1" animBg="1" rev="0" advAuto="0" spid="3278"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0" name="Shape 3290" descr="Title 6"/>
          <p:cNvSpPr/>
          <p:nvPr/>
        </p:nvSpPr>
        <p:spPr>
          <a:xfrm>
            <a:off x="0" y="33"/>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291" name="Shape 3291" descr="Rectangle 2"/>
          <p:cNvSpPr/>
          <p:nvPr>
            <p:ph type="body" idx="1"/>
          </p:nvPr>
        </p:nvSpPr>
        <p:spPr>
          <a:xfrm>
            <a:off x="381000" y="381000"/>
            <a:ext cx="8229600" cy="5638800"/>
          </a:xfrm>
          <a:prstGeom prst="rect">
            <a:avLst/>
          </a:prstGeom>
        </p:spPr>
        <p:txBody>
          <a:bodyPr/>
          <a:lstStyle/>
          <a:p>
            <a:pPr marL="609600" indent="-609600">
              <a:lnSpc>
                <a:spcPct val="90000"/>
              </a:lnSpc>
              <a:defRPr b="1">
                <a:solidFill>
                  <a:srgbClr val="262626"/>
                </a:solidFill>
                <a:effectLst>
                  <a:outerShdw sx="100000" sy="100000" kx="0" ky="0" algn="b" rotWithShape="0" blurRad="38100" dist="38100" dir="2700000">
                    <a:srgbClr val="C0C0C0"/>
                  </a:outerShdw>
                </a:effectLst>
                <a:latin typeface="Calisto MT"/>
                <a:ea typeface="Calisto MT"/>
                <a:cs typeface="Calisto MT"/>
                <a:sym typeface="Calisto MT"/>
              </a:defRPr>
            </a:pPr>
            <a:r>
              <a:t>Great Teams are made up of </a:t>
            </a:r>
          </a:p>
          <a:p>
            <a:pPr marL="609600" indent="-609600">
              <a:lnSpc>
                <a:spcPct val="90000"/>
              </a:lnSpc>
              <a:defRPr b="1">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Great Players</a:t>
            </a:r>
            <a:r>
              <a:rPr>
                <a:solidFill>
                  <a:srgbClr val="000066"/>
                </a:solidFill>
              </a:rPr>
              <a:t> </a:t>
            </a:r>
            <a:r>
              <a:rPr>
                <a:solidFill>
                  <a:srgbClr val="262626"/>
                </a:solidFill>
              </a:rPr>
              <a:t>and </a:t>
            </a:r>
            <a:r>
              <a:t>Great Coaches!</a:t>
            </a:r>
          </a:p>
          <a:p>
            <a:pPr marL="609600" indent="-609600">
              <a:lnSpc>
                <a:spcPct val="90000"/>
              </a:lnSpc>
              <a:defRPr b="1" sz="9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p>
          <a:p>
            <a:pPr marL="609600" indent="-609600">
              <a:lnSpc>
                <a:spcPct val="90000"/>
              </a:lnSpc>
              <a:defRPr b="1">
                <a:solidFill>
                  <a:srgbClr val="262626"/>
                </a:solidFill>
                <a:effectLst>
                  <a:outerShdw sx="100000" sy="100000" kx="0" ky="0" algn="b" rotWithShape="0" blurRad="38100" dist="38100" dir="2700000">
                    <a:srgbClr val="C0C0C0"/>
                  </a:outerShdw>
                </a:effectLst>
                <a:latin typeface="Calisto MT"/>
                <a:ea typeface="Calisto MT"/>
                <a:cs typeface="Calisto MT"/>
                <a:sym typeface="Calisto MT"/>
              </a:defRPr>
            </a:pPr>
            <a:r>
              <a:t>How do you recruit </a:t>
            </a:r>
            <a:r>
              <a:rPr>
                <a:solidFill>
                  <a:srgbClr val="FF0000"/>
                </a:solidFill>
              </a:rPr>
              <a:t>great players</a:t>
            </a:r>
            <a:r>
              <a:t>?</a:t>
            </a:r>
          </a:p>
          <a:p>
            <a:pPr marL="609600" indent="-609600">
              <a:lnSpc>
                <a:spcPct val="90000"/>
              </a:lnSpc>
              <a:defRPr b="1" sz="1600">
                <a:solidFill>
                  <a:srgbClr val="727272"/>
                </a:solidFill>
                <a:effectLst>
                  <a:outerShdw sx="100000" sy="100000" kx="0" ky="0" algn="b" rotWithShape="0" blurRad="38100" dist="38100" dir="2700000">
                    <a:srgbClr val="C0C0C0"/>
                  </a:outerShdw>
                </a:effectLst>
                <a:latin typeface="Calisto MT"/>
                <a:ea typeface="Calisto MT"/>
                <a:cs typeface="Calisto MT"/>
                <a:sym typeface="Calisto MT"/>
              </a:defRPr>
            </a:pPr>
          </a:p>
          <a:p>
            <a:pPr marL="609600" indent="-609600">
              <a:lnSpc>
                <a:spcPct val="90000"/>
              </a:lnSpc>
              <a:defRPr b="1">
                <a:solidFill>
                  <a:srgbClr val="262626"/>
                </a:solidFill>
                <a:effectLst>
                  <a:outerShdw sx="100000" sy="100000" kx="0" ky="0" algn="b" rotWithShape="0" blurRad="38100" dist="38100" dir="2700000">
                    <a:srgbClr val="C0C0C0"/>
                  </a:outerShdw>
                </a:effectLst>
                <a:latin typeface="Calisto MT"/>
                <a:ea typeface="Calisto MT"/>
                <a:cs typeface="Calisto MT"/>
                <a:sym typeface="Calisto MT"/>
              </a:defRPr>
            </a:pPr>
            <a:r>
              <a:t>What do </a:t>
            </a:r>
            <a:r>
              <a:rPr>
                <a:solidFill>
                  <a:srgbClr val="FF0000"/>
                </a:solidFill>
              </a:rPr>
              <a:t>great players </a:t>
            </a:r>
            <a:r>
              <a:t>look for in a coach?</a:t>
            </a:r>
          </a:p>
          <a:p>
            <a:pPr marL="609600" indent="-609600">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p>
          <a:p>
            <a:pPr marL="609600" indent="-609600">
              <a:lnSpc>
                <a:spcPct val="90000"/>
              </a:lnSpc>
              <a:defRPr b="1">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Lou Holtz:</a:t>
            </a:r>
          </a:p>
          <a:p>
            <a:pPr marL="609600" indent="-609600" algn="l">
              <a:lnSpc>
                <a:spcPct val="90000"/>
              </a:lnSpc>
              <a:buSzPct val="100000"/>
              <a:buAutoNum type="arabicPeriod" startAt="1"/>
              <a:defRPr b="1">
                <a:solidFill>
                  <a:srgbClr val="09006D"/>
                </a:solidFill>
                <a:effectLst>
                  <a:outerShdw sx="100000" sy="100000" kx="0" ky="0" algn="b" rotWithShape="0" blurRad="38100" dist="38100" dir="2700000">
                    <a:srgbClr val="C0C0C0"/>
                  </a:outerShdw>
                </a:effectLst>
                <a:latin typeface="Calisto MT"/>
                <a:ea typeface="Calisto MT"/>
                <a:cs typeface="Calisto MT"/>
                <a:sym typeface="Calisto MT"/>
              </a:defRPr>
            </a:pPr>
            <a:r>
              <a:t>Can They Trust You?</a:t>
            </a:r>
          </a:p>
          <a:p>
            <a:pPr lvl="1" marL="533400" indent="-76200" algn="l">
              <a:lnSpc>
                <a:spcPct val="90000"/>
              </a:lnSpc>
              <a:spcBef>
                <a:spcPts val="500"/>
              </a:spcBef>
              <a:defRPr b="1" sz="24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Do you have Integrity?</a:t>
            </a:r>
            <a:r>
              <a:rPr>
                <a:solidFill>
                  <a:srgbClr val="09006D"/>
                </a:solidFill>
              </a:rPr>
              <a:t> </a:t>
            </a:r>
            <a:r>
              <a:rPr>
                <a:solidFill>
                  <a:srgbClr val="262626"/>
                </a:solidFill>
              </a:rPr>
              <a:t>= Do you do what you say you are going to do?</a:t>
            </a:r>
          </a:p>
        </p:txBody>
      </p:sp>
      <p:pic>
        <p:nvPicPr>
          <p:cNvPr id="3292" name="image34.jpg" descr="Picture 13"/>
          <p:cNvPicPr>
            <a:picLocks noChangeAspect="1"/>
          </p:cNvPicPr>
          <p:nvPr/>
        </p:nvPicPr>
        <p:blipFill>
          <a:blip r:embed="rId2">
            <a:extLst/>
          </a:blip>
          <a:stretch>
            <a:fillRect/>
          </a:stretch>
        </p:blipFill>
        <p:spPr>
          <a:xfrm>
            <a:off x="2590800" y="3962400"/>
            <a:ext cx="684213" cy="914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290"/>
                                        </p:tgtEl>
                                        <p:attrNameLst>
                                          <p:attrName>style.visibility</p:attrName>
                                        </p:attrNameLst>
                                      </p:cBhvr>
                                      <p:to>
                                        <p:strVal val="visible"/>
                                      </p:to>
                                    </p:set>
                                    <p:animEffect filter="dissolve" transition="in">
                                      <p:cBhvr>
                                        <p:cTn id="7" dur="1000"/>
                                        <p:tgtEl>
                                          <p:spTgt spid="32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 grpId="2" fill="hold">
                                  <p:stCondLst>
                                    <p:cond delay="0"/>
                                  </p:stCondLst>
                                  <p:iterate type="el" backwards="0">
                                    <p:tmAbs val="0"/>
                                  </p:iterate>
                                  <p:childTnLst>
                                    <p:set>
                                      <p:cBhvr>
                                        <p:cTn id="11" fill="hold"/>
                                        <p:tgtEl>
                                          <p:spTgt spid="3291">
                                            <p:bg/>
                                          </p:spTgt>
                                        </p:tgtEl>
                                        <p:attrNameLst>
                                          <p:attrName>style.visibility</p:attrName>
                                        </p:attrNameLst>
                                      </p:cBhvr>
                                      <p:to>
                                        <p:strVal val="visible"/>
                                      </p:to>
                                    </p:set>
                                    <p:anim calcmode="lin" valueType="num">
                                      <p:cBhvr>
                                        <p:cTn id="12" dur="500" fill="hold"/>
                                        <p:tgtEl>
                                          <p:spTgt spid="3291">
                                            <p:bg/>
                                          </p:spTgt>
                                        </p:tgtEl>
                                        <p:attrNameLst>
                                          <p:attrName>ppt_x</p:attrName>
                                        </p:attrNameLst>
                                      </p:cBhvr>
                                      <p:tavLst>
                                        <p:tav tm="0">
                                          <p:val>
                                            <p:strVal val="#ppt_x"/>
                                          </p:val>
                                        </p:tav>
                                        <p:tav tm="100000">
                                          <p:val>
                                            <p:strVal val="#ppt_x"/>
                                          </p:val>
                                        </p:tav>
                                      </p:tavLst>
                                    </p:anim>
                                    <p:anim calcmode="lin" valueType="num">
                                      <p:cBhvr>
                                        <p:cTn id="13" dur="500" fill="hold"/>
                                        <p:tgtEl>
                                          <p:spTgt spid="3291">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3291">
                                            <p:txEl>
                                              <p:pRg st="0" end="0"/>
                                            </p:txEl>
                                          </p:spTgt>
                                        </p:tgtEl>
                                        <p:attrNameLst>
                                          <p:attrName>style.visibility</p:attrName>
                                        </p:attrNameLst>
                                      </p:cBhvr>
                                      <p:to>
                                        <p:strVal val="visible"/>
                                      </p:to>
                                    </p:set>
                                    <p:anim calcmode="lin" valueType="num">
                                      <p:cBhvr>
                                        <p:cTn id="16" dur="500" fill="hold"/>
                                        <p:tgtEl>
                                          <p:spTgt spid="3291">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2" fill="hold">
                                  <p:stCondLst>
                                    <p:cond delay="0"/>
                                  </p:stCondLst>
                                  <p:iterate type="el" backwards="0">
                                    <p:tmAbs val="0"/>
                                  </p:iterate>
                                  <p:childTnLst>
                                    <p:set>
                                      <p:cBhvr>
                                        <p:cTn id="21" fill="hold"/>
                                        <p:tgtEl>
                                          <p:spTgt spid="3291">
                                            <p:txEl>
                                              <p:pRg st="1" end="1"/>
                                            </p:txEl>
                                          </p:spTgt>
                                        </p:tgtEl>
                                        <p:attrNameLst>
                                          <p:attrName>style.visibility</p:attrName>
                                        </p:attrNameLst>
                                      </p:cBhvr>
                                      <p:to>
                                        <p:strVal val="visible"/>
                                      </p:to>
                                    </p:set>
                                    <p:anim calcmode="lin" valueType="num">
                                      <p:cBhvr>
                                        <p:cTn id="22" dur="500" fill="hold"/>
                                        <p:tgtEl>
                                          <p:spTgt spid="32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91">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Class="entr" nodeType="afterEffect" presetSubtype="4" presetID="2" grpId="2" fill="hold">
                                  <p:stCondLst>
                                    <p:cond delay="0"/>
                                  </p:stCondLst>
                                  <p:iterate type="el" backwards="0">
                                    <p:tmAbs val="0"/>
                                  </p:iterate>
                                  <p:childTnLst>
                                    <p:set>
                                      <p:cBhvr>
                                        <p:cTn id="26" fill="hold"/>
                                        <p:tgtEl>
                                          <p:spTgt spid="3291">
                                            <p:txEl>
                                              <p:pRg st="2" end="2"/>
                                            </p:txEl>
                                          </p:spTgt>
                                        </p:tgtEl>
                                        <p:attrNameLst>
                                          <p:attrName>style.visibility</p:attrName>
                                        </p:attrNameLst>
                                      </p:cBhvr>
                                      <p:to>
                                        <p:strVal val="visible"/>
                                      </p:to>
                                    </p:set>
                                    <p:anim calcmode="lin" valueType="num">
                                      <p:cBhvr>
                                        <p:cTn id="27" dur="500" fill="hold"/>
                                        <p:tgtEl>
                                          <p:spTgt spid="329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2" fill="hold">
                                  <p:stCondLst>
                                    <p:cond delay="0"/>
                                  </p:stCondLst>
                                  <p:iterate type="el" backwards="0">
                                    <p:tmAbs val="0"/>
                                  </p:iterate>
                                  <p:childTnLst>
                                    <p:set>
                                      <p:cBhvr>
                                        <p:cTn id="32" fill="hold"/>
                                        <p:tgtEl>
                                          <p:spTgt spid="3291">
                                            <p:txEl>
                                              <p:pRg st="3" end="3"/>
                                            </p:txEl>
                                          </p:spTgt>
                                        </p:tgtEl>
                                        <p:attrNameLst>
                                          <p:attrName>style.visibility</p:attrName>
                                        </p:attrNameLst>
                                      </p:cBhvr>
                                      <p:to>
                                        <p:strVal val="visible"/>
                                      </p:to>
                                    </p:set>
                                    <p:anim calcmode="lin" valueType="num">
                                      <p:cBhvr>
                                        <p:cTn id="33" dur="500" fill="hold"/>
                                        <p:tgtEl>
                                          <p:spTgt spid="329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291">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Class="entr" nodeType="afterEffect" presetSubtype="4" presetID="2" grpId="2" fill="hold">
                                  <p:stCondLst>
                                    <p:cond delay="0"/>
                                  </p:stCondLst>
                                  <p:iterate type="el" backwards="0">
                                    <p:tmAbs val="0"/>
                                  </p:iterate>
                                  <p:childTnLst>
                                    <p:set>
                                      <p:cBhvr>
                                        <p:cTn id="37" fill="hold"/>
                                        <p:tgtEl>
                                          <p:spTgt spid="3291">
                                            <p:txEl>
                                              <p:pRg st="4" end="4"/>
                                            </p:txEl>
                                          </p:spTgt>
                                        </p:tgtEl>
                                        <p:attrNameLst>
                                          <p:attrName>style.visibility</p:attrName>
                                        </p:attrNameLst>
                                      </p:cBhvr>
                                      <p:to>
                                        <p:strVal val="visible"/>
                                      </p:to>
                                    </p:set>
                                    <p:anim calcmode="lin" valueType="num">
                                      <p:cBhvr>
                                        <p:cTn id="38" dur="500" fill="hold"/>
                                        <p:tgtEl>
                                          <p:spTgt spid="3291">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4" presetID="2" grpId="2" fill="hold">
                                  <p:stCondLst>
                                    <p:cond delay="0"/>
                                  </p:stCondLst>
                                  <p:iterate type="el" backwards="0">
                                    <p:tmAbs val="0"/>
                                  </p:iterate>
                                  <p:childTnLst>
                                    <p:set>
                                      <p:cBhvr>
                                        <p:cTn id="43" fill="hold"/>
                                        <p:tgtEl>
                                          <p:spTgt spid="3291">
                                            <p:txEl>
                                              <p:pRg st="5" end="5"/>
                                            </p:txEl>
                                          </p:spTgt>
                                        </p:tgtEl>
                                        <p:attrNameLst>
                                          <p:attrName>style.visibility</p:attrName>
                                        </p:attrNameLst>
                                      </p:cBhvr>
                                      <p:to>
                                        <p:strVal val="visible"/>
                                      </p:to>
                                    </p:set>
                                    <p:anim calcmode="lin" valueType="num">
                                      <p:cBhvr>
                                        <p:cTn id="44" dur="500" fill="hold"/>
                                        <p:tgtEl>
                                          <p:spTgt spid="3291">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291">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Class="entr" nodeType="afterEffect" presetSubtype="4" presetID="2" grpId="2" fill="hold">
                                  <p:stCondLst>
                                    <p:cond delay="0"/>
                                  </p:stCondLst>
                                  <p:iterate type="el" backwards="0">
                                    <p:tmAbs val="0"/>
                                  </p:iterate>
                                  <p:childTnLst>
                                    <p:set>
                                      <p:cBhvr>
                                        <p:cTn id="48" fill="hold"/>
                                        <p:tgtEl>
                                          <p:spTgt spid="3291">
                                            <p:txEl>
                                              <p:pRg st="6" end="6"/>
                                            </p:txEl>
                                          </p:spTgt>
                                        </p:tgtEl>
                                        <p:attrNameLst>
                                          <p:attrName>style.visibility</p:attrName>
                                        </p:attrNameLst>
                                      </p:cBhvr>
                                      <p:to>
                                        <p:strVal val="visible"/>
                                      </p:to>
                                    </p:set>
                                    <p:anim calcmode="lin" valueType="num">
                                      <p:cBhvr>
                                        <p:cTn id="49" dur="500" fill="hold"/>
                                        <p:tgtEl>
                                          <p:spTgt spid="3291">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4" presetID="2" grpId="2" fill="hold">
                                  <p:stCondLst>
                                    <p:cond delay="0"/>
                                  </p:stCondLst>
                                  <p:iterate type="el" backwards="0">
                                    <p:tmAbs val="0"/>
                                  </p:iterate>
                                  <p:childTnLst>
                                    <p:set>
                                      <p:cBhvr>
                                        <p:cTn id="54" fill="hold"/>
                                        <p:tgtEl>
                                          <p:spTgt spid="3291">
                                            <p:txEl>
                                              <p:pRg st="7" end="7"/>
                                            </p:txEl>
                                          </p:spTgt>
                                        </p:tgtEl>
                                        <p:attrNameLst>
                                          <p:attrName>style.visibility</p:attrName>
                                        </p:attrNameLst>
                                      </p:cBhvr>
                                      <p:to>
                                        <p:strVal val="visible"/>
                                      </p:to>
                                    </p:set>
                                    <p:anim calcmode="lin" valueType="num">
                                      <p:cBhvr>
                                        <p:cTn id="55" dur="500" fill="hold"/>
                                        <p:tgtEl>
                                          <p:spTgt spid="3291">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3291">
                                            <p:txEl>
                                              <p:pRg st="7" end="7"/>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Class="entr" nodeType="afterEffect" presetSubtype="4" presetID="2" grpId="3" fill="hold">
                                  <p:stCondLst>
                                    <p:cond delay="0"/>
                                  </p:stCondLst>
                                  <p:iterate type="el" backwards="0">
                                    <p:tmAbs val="0"/>
                                  </p:iterate>
                                  <p:childTnLst>
                                    <p:set>
                                      <p:cBhvr>
                                        <p:cTn id="59" fill="hold"/>
                                        <p:tgtEl>
                                          <p:spTgt spid="3292"/>
                                        </p:tgtEl>
                                        <p:attrNameLst>
                                          <p:attrName>style.visibility</p:attrName>
                                        </p:attrNameLst>
                                      </p:cBhvr>
                                      <p:to>
                                        <p:strVal val="visible"/>
                                      </p:to>
                                    </p:set>
                                    <p:anim calcmode="lin" valueType="num">
                                      <p:cBhvr>
                                        <p:cTn id="60" dur="500" fill="hold"/>
                                        <p:tgtEl>
                                          <p:spTgt spid="3292"/>
                                        </p:tgtEl>
                                        <p:attrNameLst>
                                          <p:attrName>ppt_x</p:attrName>
                                        </p:attrNameLst>
                                      </p:cBhvr>
                                      <p:tavLst>
                                        <p:tav tm="0">
                                          <p:val>
                                            <p:strVal val="#ppt_x"/>
                                          </p:val>
                                        </p:tav>
                                        <p:tav tm="100000">
                                          <p:val>
                                            <p:strVal val="#ppt_x"/>
                                          </p:val>
                                        </p:tav>
                                      </p:tavLst>
                                    </p:anim>
                                    <p:anim calcmode="lin" valueType="num">
                                      <p:cBhvr>
                                        <p:cTn id="61" dur="500" fill="hold"/>
                                        <p:tgtEl>
                                          <p:spTgt spid="329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4" presetID="2" grpId="2" fill="hold">
                                  <p:stCondLst>
                                    <p:cond delay="0"/>
                                  </p:stCondLst>
                                  <p:iterate type="el" backwards="0">
                                    <p:tmAbs val="0"/>
                                  </p:iterate>
                                  <p:childTnLst>
                                    <p:set>
                                      <p:cBhvr>
                                        <p:cTn id="65" fill="hold"/>
                                        <p:tgtEl>
                                          <p:spTgt spid="3291">
                                            <p:txEl>
                                              <p:pRg st="8" end="8"/>
                                            </p:txEl>
                                          </p:spTgt>
                                        </p:tgtEl>
                                        <p:attrNameLst>
                                          <p:attrName>style.visibility</p:attrName>
                                        </p:attrNameLst>
                                      </p:cBhvr>
                                      <p:to>
                                        <p:strVal val="visible"/>
                                      </p:to>
                                    </p:set>
                                    <p:anim calcmode="lin" valueType="num">
                                      <p:cBhvr>
                                        <p:cTn id="66" dur="500" fill="hold"/>
                                        <p:tgtEl>
                                          <p:spTgt spid="3291">
                                            <p:txEl>
                                              <p:pRg st="8" end="8"/>
                                            </p:txEl>
                                          </p:spTgt>
                                        </p:tgtEl>
                                        <p:attrNameLst>
                                          <p:attrName>ppt_x</p:attrName>
                                        </p:attrNameLst>
                                      </p:cBhvr>
                                      <p:tavLst>
                                        <p:tav tm="0">
                                          <p:val>
                                            <p:strVal val="#ppt_x"/>
                                          </p:val>
                                        </p:tav>
                                        <p:tav tm="100000">
                                          <p:val>
                                            <p:strVal val="#ppt_x"/>
                                          </p:val>
                                        </p:tav>
                                      </p:tavLst>
                                    </p:anim>
                                    <p:anim calcmode="lin" valueType="num">
                                      <p:cBhvr>
                                        <p:cTn id="67" dur="500" fill="hold"/>
                                        <p:tgtEl>
                                          <p:spTgt spid="3291">
                                            <p:txEl>
                                              <p:pRg st="8" end="8"/>
                                            </p:txEl>
                                          </p:spTgt>
                                        </p:tgtEl>
                                        <p:attrNameLst>
                                          <p:attrName>ppt_y</p:attrName>
                                        </p:attrNameLst>
                                      </p:cBhvr>
                                      <p:tavLst>
                                        <p:tav tm="0">
                                          <p:val>
                                            <p:strVal val="1+#ppt_h/2"/>
                                          </p:val>
                                        </p:tav>
                                        <p:tav tm="100000">
                                          <p:val>
                                            <p:strVal val="#ppt_y"/>
                                          </p:val>
                                        </p:tav>
                                      </p:tavLst>
                                    </p:anim>
                                  </p:childTnLst>
                                </p:cTn>
                              </p:par>
                              <p:par>
                                <p:cTn id="68" presetClass="entr" nodeType="withEffect" presetSubtype="4" presetID="2" grpId="2" fill="hold">
                                  <p:stCondLst>
                                    <p:cond delay="0"/>
                                  </p:stCondLst>
                                  <p:iterate type="el" backwards="0">
                                    <p:tmAbs val="0"/>
                                  </p:iterate>
                                  <p:childTnLst>
                                    <p:set>
                                      <p:cBhvr>
                                        <p:cTn id="69" fill="hold"/>
                                        <p:tgtEl>
                                          <p:spTgt spid="3291">
                                            <p:txEl>
                                              <p:pRg st="9" end="9"/>
                                            </p:txEl>
                                          </p:spTgt>
                                        </p:tgtEl>
                                        <p:attrNameLst>
                                          <p:attrName>style.visibility</p:attrName>
                                        </p:attrNameLst>
                                      </p:cBhvr>
                                      <p:to>
                                        <p:strVal val="visible"/>
                                      </p:to>
                                    </p:set>
                                    <p:anim calcmode="lin" valueType="num">
                                      <p:cBhvr>
                                        <p:cTn id="70" dur="500" fill="hold"/>
                                        <p:tgtEl>
                                          <p:spTgt spid="3291">
                                            <p:txEl>
                                              <p:pRg st="9" end="9"/>
                                            </p:txEl>
                                          </p:spTgt>
                                        </p:tgtEl>
                                        <p:attrNameLst>
                                          <p:attrName>ppt_x</p:attrName>
                                        </p:attrNameLst>
                                      </p:cBhvr>
                                      <p:tavLst>
                                        <p:tav tm="0">
                                          <p:val>
                                            <p:strVal val="#ppt_x"/>
                                          </p:val>
                                        </p:tav>
                                        <p:tav tm="100000">
                                          <p:val>
                                            <p:strVal val="#ppt_x"/>
                                          </p:val>
                                        </p:tav>
                                      </p:tavLst>
                                    </p:anim>
                                    <p:anim calcmode="lin" valueType="num">
                                      <p:cBhvr>
                                        <p:cTn id="71" dur="500" fill="hold"/>
                                        <p:tgtEl>
                                          <p:spTgt spid="329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2" grpId="3"/>
      <p:bldP build="whole" bldLvl="1" animBg="1" rev="0" advAuto="0" spid="3290" grpId="1"/>
      <p:bldP build="p" bldLvl="1" animBg="1" rev="0" advAuto="0" spid="3291"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4" name="Shape 3294" descr="TextBox 9"/>
          <p:cNvSpPr/>
          <p:nvPr/>
        </p:nvSpPr>
        <p:spPr>
          <a:xfrm>
            <a:off x="457200" y="1219200"/>
            <a:ext cx="8077200" cy="50569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solidFill>
                  <a:srgbClr val="000066"/>
                </a:solidFill>
                <a:effectLst>
                  <a:outerShdw sx="100000" sy="100000" kx="0" ky="0" algn="b" rotWithShape="0" blurRad="38100" dist="38100" dir="2700000">
                    <a:srgbClr val="C0C0C0"/>
                  </a:outerShdw>
                </a:effectLst>
                <a:latin typeface="Arial"/>
                <a:ea typeface="Arial"/>
                <a:cs typeface="Arial"/>
                <a:sym typeface="Arial"/>
              </a:defRPr>
            </a:pPr>
            <a:r>
              <a:t>2</a:t>
            </a:r>
            <a:r>
              <a:rPr>
                <a:latin typeface="Calisto MT"/>
                <a:ea typeface="Calisto MT"/>
                <a:cs typeface="Calisto MT"/>
                <a:sym typeface="Calisto MT"/>
              </a:rPr>
              <a:t>. Do you </a:t>
            </a:r>
            <a:r>
              <a:rPr>
                <a:solidFill>
                  <a:srgbClr val="FF0000"/>
                </a:solidFill>
                <a:latin typeface="Calisto MT"/>
                <a:ea typeface="Calisto MT"/>
                <a:cs typeface="Calisto MT"/>
                <a:sym typeface="Calisto MT"/>
              </a:rPr>
              <a:t>Care</a:t>
            </a:r>
            <a:r>
              <a:rPr>
                <a:latin typeface="Calisto MT"/>
                <a:ea typeface="Calisto MT"/>
                <a:cs typeface="Calisto MT"/>
                <a:sym typeface="Calisto MT"/>
              </a:rPr>
              <a:t> about </a:t>
            </a:r>
            <a:r>
              <a:rPr>
                <a:solidFill>
                  <a:srgbClr val="FF0000"/>
                </a:solidFill>
                <a:latin typeface="Calisto MT"/>
                <a:ea typeface="Calisto MT"/>
                <a:cs typeface="Calisto MT"/>
                <a:sym typeface="Calisto MT"/>
              </a:rPr>
              <a:t>Them</a:t>
            </a:r>
            <a:r>
              <a:rPr>
                <a:latin typeface="Calisto MT"/>
                <a:ea typeface="Calisto MT"/>
                <a:cs typeface="Calisto MT"/>
                <a:sym typeface="Calisto MT"/>
              </a:rPr>
              <a:t>?</a:t>
            </a:r>
            <a:endParaRPr>
              <a:latin typeface="Calisto MT"/>
              <a:ea typeface="Calisto MT"/>
              <a:cs typeface="Calisto MT"/>
              <a:sym typeface="Calisto MT"/>
            </a:endParaRPr>
          </a:p>
          <a:p>
            <a:pPr lvl="2" marL="1200150" indent="-342900">
              <a:buClr>
                <a:srgbClr val="FF0000"/>
              </a:buClr>
              <a:buSzPct val="90000"/>
              <a:buChar char="•"/>
              <a:defRPr b="1" sz="28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Say and Show</a:t>
            </a:r>
          </a:p>
          <a:p>
            <a:pPr lvl="3" marL="1714500" indent="-342900">
              <a:buSzPct val="100000"/>
              <a:buChar char="•"/>
              <a:defRPr b="1" i="1" sz="2000">
                <a:effectLst>
                  <a:outerShdw sx="100000" sy="100000" kx="0" ky="0" algn="b" rotWithShape="0" blurRad="38100" dist="38100" dir="2700000">
                    <a:srgbClr val="C0C0C0"/>
                  </a:outerShdw>
                </a:effectLst>
                <a:latin typeface="Calisto MT"/>
                <a:ea typeface="Calisto MT"/>
                <a:cs typeface="Calisto MT"/>
                <a:sym typeface="Calisto MT"/>
              </a:defRPr>
            </a:pPr>
            <a:r>
              <a:t>Communication</a:t>
            </a:r>
          </a:p>
          <a:p>
            <a:pPr lvl="3" marL="1714500" indent="-342900">
              <a:buSzPct val="100000"/>
              <a:buChar char="•"/>
              <a:defRPr b="1" i="1" sz="2000">
                <a:effectLst>
                  <a:outerShdw sx="100000" sy="100000" kx="0" ky="0" algn="b" rotWithShape="0" blurRad="38100" dist="38100" dir="2700000">
                    <a:srgbClr val="C0C0C0"/>
                  </a:outerShdw>
                </a:effectLst>
                <a:latin typeface="Calisto MT"/>
                <a:ea typeface="Calisto MT"/>
                <a:cs typeface="Calisto MT"/>
                <a:sym typeface="Calisto MT"/>
              </a:defRPr>
            </a:pPr>
            <a:r>
              <a:t>Relationships</a:t>
            </a:r>
          </a:p>
          <a:p>
            <a:pPr marL="609600" indent="-609600">
              <a:lnSpc>
                <a:spcPct val="90000"/>
              </a:lnSpc>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3.  Are you committed to excellence? </a:t>
            </a:r>
          </a:p>
          <a:p>
            <a:pPr lvl="1" marL="990600" indent="-533400">
              <a:lnSpc>
                <a:spcPct val="90000"/>
              </a:lnSpc>
              <a:buSzPct val="100000"/>
              <a:buChar char="•"/>
              <a:defRPr b="1" sz="20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Skills </a:t>
            </a:r>
            <a:r>
              <a:rPr>
                <a:solidFill>
                  <a:srgbClr val="000066"/>
                </a:solidFill>
              </a:rPr>
              <a:t>(</a:t>
            </a:r>
            <a:r>
              <a:t>Total Humility</a:t>
            </a:r>
            <a:r>
              <a:rPr>
                <a:solidFill>
                  <a:srgbClr val="000066"/>
                </a:solidFill>
              </a:rPr>
              <a:t>) </a:t>
            </a:r>
            <a:r>
              <a:t>:</a:t>
            </a:r>
            <a:r>
              <a:rPr>
                <a:solidFill>
                  <a:srgbClr val="000066"/>
                </a:solidFill>
              </a:rPr>
              <a:t> </a:t>
            </a:r>
            <a:r>
              <a:rPr i="1">
                <a:solidFill>
                  <a:srgbClr val="262626"/>
                </a:solidFill>
              </a:rPr>
              <a:t>Do you know how to get where you say you want to go, and if they decide to go there, can you teach them how to get there?</a:t>
            </a:r>
            <a:endParaRPr i="1">
              <a:solidFill>
                <a:srgbClr val="262626"/>
              </a:solidFill>
            </a:endParaRPr>
          </a:p>
          <a:p>
            <a:pPr lvl="1" marL="990600" indent="-533400">
              <a:lnSpc>
                <a:spcPct val="90000"/>
              </a:lnSpc>
              <a:buSzPct val="100000"/>
              <a:buChar char="•"/>
              <a:defRPr b="1" i="1" sz="1200">
                <a:solidFill>
                  <a:srgbClr val="727272"/>
                </a:solidFill>
                <a:effectLst>
                  <a:outerShdw sx="100000" sy="100000" kx="0" ky="0" algn="b" rotWithShape="0" blurRad="38100" dist="38100" dir="2700000">
                    <a:srgbClr val="C0C0C0"/>
                  </a:outerShdw>
                </a:effectLst>
                <a:latin typeface="Calisto MT"/>
                <a:ea typeface="Calisto MT"/>
                <a:cs typeface="Calisto MT"/>
                <a:sym typeface="Calisto MT"/>
              </a:defRPr>
            </a:pPr>
          </a:p>
          <a:p>
            <a:pPr lvl="1" marL="990600" indent="-533400">
              <a:lnSpc>
                <a:spcPct val="90000"/>
              </a:lnSpc>
              <a:buSzPct val="100000"/>
              <a:buChar char="•"/>
              <a:defRPr b="1" sz="20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Will </a:t>
            </a:r>
            <a:r>
              <a:rPr>
                <a:solidFill>
                  <a:srgbClr val="002060"/>
                </a:solidFill>
              </a:rPr>
              <a:t>(</a:t>
            </a:r>
            <a:r>
              <a:t>Resolute Will</a:t>
            </a:r>
            <a:r>
              <a:rPr>
                <a:solidFill>
                  <a:srgbClr val="002060"/>
                </a:solidFill>
              </a:rPr>
              <a:t>)</a:t>
            </a:r>
            <a:r>
              <a:t> :</a:t>
            </a:r>
            <a:r>
              <a:rPr>
                <a:solidFill>
                  <a:srgbClr val="000066"/>
                </a:solidFill>
              </a:rPr>
              <a:t> </a:t>
            </a:r>
            <a:r>
              <a:rPr i="1">
                <a:solidFill>
                  <a:srgbClr val="262626"/>
                </a:solidFill>
              </a:rPr>
              <a:t>Will you go the distance, and continue to the price for greatness?</a:t>
            </a:r>
            <a:endParaRPr i="1">
              <a:solidFill>
                <a:srgbClr val="262626"/>
              </a:solidFill>
            </a:endParaRPr>
          </a:p>
          <a:p>
            <a:pPr lvl="1" marL="533400" indent="-76200">
              <a:lnSpc>
                <a:spcPct val="90000"/>
              </a:lnSpc>
              <a:defRPr b="1" i="1" sz="1200">
                <a:solidFill>
                  <a:srgbClr val="727272"/>
                </a:solidFill>
                <a:effectLst>
                  <a:outerShdw sx="100000" sy="100000" kx="0" ky="0" algn="b" rotWithShape="0" blurRad="38100" dist="38100" dir="2700000">
                    <a:srgbClr val="C0C0C0"/>
                  </a:outerShdw>
                </a:effectLst>
                <a:latin typeface="Calisto MT"/>
                <a:ea typeface="Calisto MT"/>
                <a:cs typeface="Calisto MT"/>
                <a:sym typeface="Calisto MT"/>
              </a:defRPr>
            </a:pPr>
          </a:p>
          <a:p>
            <a:pPr marL="533400" indent="-476250">
              <a:lnSpc>
                <a:spcPct val="90000"/>
              </a:lnSpc>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4.  Do you have a </a:t>
            </a:r>
            <a:r>
              <a:rPr>
                <a:solidFill>
                  <a:srgbClr val="FF0000"/>
                </a:solidFill>
              </a:rPr>
              <a:t>Positive Winning Attitude</a:t>
            </a:r>
            <a:r>
              <a:t>-HOPE</a:t>
            </a:r>
          </a:p>
          <a:p>
            <a:pPr lvl="2" marL="533400" indent="323850">
              <a:lnSpc>
                <a:spcPct val="90000"/>
              </a:lnSpc>
              <a:defRPr b="1" i="1" sz="2000">
                <a:effectLst>
                  <a:outerShdw sx="100000" sy="100000" kx="0" ky="0" algn="b" rotWithShape="0" blurRad="38100" dist="38100" dir="2700000">
                    <a:srgbClr val="C0C0C0"/>
                  </a:outerShdw>
                </a:effectLst>
                <a:latin typeface="Calisto MT"/>
                <a:ea typeface="Calisto MT"/>
                <a:cs typeface="Calisto MT"/>
                <a:sym typeface="Calisto MT"/>
              </a:defRPr>
            </a:pPr>
            <a:r>
              <a:t>Do you believe tomorrow will be better than today?</a:t>
            </a:r>
          </a:p>
          <a:p>
            <a:pPr lvl="2" marL="533400" indent="323850">
              <a:lnSpc>
                <a:spcPct val="90000"/>
              </a:lnSpc>
              <a:defRPr b="1" i="1" sz="2000">
                <a:effectLst>
                  <a:outerShdw sx="100000" sy="100000" kx="0" ky="0" algn="b" rotWithShape="0" blurRad="38100" dist="38100" dir="2700000">
                    <a:srgbClr val="C0C0C0"/>
                  </a:outerShdw>
                </a:effectLst>
                <a:latin typeface="Calisto MT"/>
                <a:ea typeface="Calisto MT"/>
                <a:cs typeface="Calisto MT"/>
                <a:sym typeface="Calisto MT"/>
              </a:defRPr>
            </a:pPr>
            <a:r>
              <a:t>Do you know and believe in where your going?</a:t>
            </a:r>
          </a:p>
          <a:p>
            <a:pPr lvl="2" marL="533400" indent="323850">
              <a:lnSpc>
                <a:spcPct val="90000"/>
              </a:lnSpc>
              <a:defRPr b="1" i="1" sz="2000">
                <a:effectLst>
                  <a:outerShdw sx="100000" sy="100000" kx="0" ky="0" algn="b" rotWithShape="0" blurRad="38100" dist="38100" dir="2700000">
                    <a:srgbClr val="C0C0C0"/>
                  </a:outerShdw>
                </a:effectLst>
                <a:latin typeface="Calisto MT"/>
                <a:ea typeface="Calisto MT"/>
                <a:cs typeface="Calisto MT"/>
                <a:sym typeface="Calisto MT"/>
              </a:defRPr>
            </a:pPr>
            <a:r>
              <a:t>Are you constantly casting and selling your </a:t>
            </a:r>
            <a:r>
              <a:rPr i="0">
                <a:solidFill>
                  <a:srgbClr val="FF0000"/>
                </a:solidFill>
              </a:rPr>
              <a:t>VISION?</a:t>
            </a:r>
            <a:endParaRPr i="0">
              <a:solidFill>
                <a:srgbClr val="FF0000"/>
              </a:solidFill>
            </a:endParaRPr>
          </a:p>
          <a:p>
            <a:pPr>
              <a:defRPr b="1" sz="24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 </a:t>
            </a:r>
          </a:p>
        </p:txBody>
      </p:sp>
      <p:sp>
        <p:nvSpPr>
          <p:cNvPr id="3295" name="Shape 3295" descr="Title 6"/>
          <p:cNvSpPr/>
          <p:nvPr/>
        </p:nvSpPr>
        <p:spPr>
          <a:xfrm>
            <a:off x="0" y="33"/>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295"/>
                                        </p:tgtEl>
                                        <p:attrNameLst>
                                          <p:attrName>style.visibility</p:attrName>
                                        </p:attrNameLst>
                                      </p:cBhvr>
                                      <p:to>
                                        <p:strVal val="visible"/>
                                      </p:to>
                                    </p:set>
                                    <p:animEffect filter="dissolve" transition="in">
                                      <p:cBhvr>
                                        <p:cTn id="7" dur="1000"/>
                                        <p:tgtEl>
                                          <p:spTgt spid="32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294">
                                            <p:bg/>
                                          </p:spTgt>
                                        </p:tgtEl>
                                        <p:attrNameLst>
                                          <p:attrName>style.visibility</p:attrName>
                                        </p:attrNameLst>
                                      </p:cBhvr>
                                      <p:to>
                                        <p:strVal val="visible"/>
                                      </p:to>
                                    </p:set>
                                    <p:animEffect filter="dissolve" transition="in">
                                      <p:cBhvr>
                                        <p:cTn id="12" dur="500"/>
                                        <p:tgtEl>
                                          <p:spTgt spid="3294">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3294">
                                            <p:txEl>
                                              <p:pRg st="0" end="0"/>
                                            </p:txEl>
                                          </p:spTgt>
                                        </p:tgtEl>
                                        <p:attrNameLst>
                                          <p:attrName>style.visibility</p:attrName>
                                        </p:attrNameLst>
                                      </p:cBhvr>
                                      <p:to>
                                        <p:strVal val="visible"/>
                                      </p:to>
                                    </p:set>
                                    <p:animEffect filter="dissolve" transition="in">
                                      <p:cBhvr>
                                        <p:cTn id="15" dur="500"/>
                                        <p:tgtEl>
                                          <p:spTgt spid="329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3294">
                                            <p:txEl>
                                              <p:pRg st="1" end="1"/>
                                            </p:txEl>
                                          </p:spTgt>
                                        </p:tgtEl>
                                        <p:attrNameLst>
                                          <p:attrName>style.visibility</p:attrName>
                                        </p:attrNameLst>
                                      </p:cBhvr>
                                      <p:to>
                                        <p:strVal val="visible"/>
                                      </p:to>
                                    </p:set>
                                    <p:animEffect filter="dissolve" transition="in">
                                      <p:cBhvr>
                                        <p:cTn id="20" dur="500"/>
                                        <p:tgtEl>
                                          <p:spTgt spid="32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3294">
                                            <p:txEl>
                                              <p:pRg st="2" end="2"/>
                                            </p:txEl>
                                          </p:spTgt>
                                        </p:tgtEl>
                                        <p:attrNameLst>
                                          <p:attrName>style.visibility</p:attrName>
                                        </p:attrNameLst>
                                      </p:cBhvr>
                                      <p:to>
                                        <p:strVal val="visible"/>
                                      </p:to>
                                    </p:set>
                                    <p:animEffect filter="dissolve" transition="in">
                                      <p:cBhvr>
                                        <p:cTn id="25" dur="500"/>
                                        <p:tgtEl>
                                          <p:spTgt spid="32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2" fill="hold">
                                  <p:stCondLst>
                                    <p:cond delay="0"/>
                                  </p:stCondLst>
                                  <p:iterate type="el" backwards="0">
                                    <p:tmAbs val="0"/>
                                  </p:iterate>
                                  <p:childTnLst>
                                    <p:set>
                                      <p:cBhvr>
                                        <p:cTn id="29" fill="hold"/>
                                        <p:tgtEl>
                                          <p:spTgt spid="3294">
                                            <p:txEl>
                                              <p:pRg st="3" end="3"/>
                                            </p:txEl>
                                          </p:spTgt>
                                        </p:tgtEl>
                                        <p:attrNameLst>
                                          <p:attrName>style.visibility</p:attrName>
                                        </p:attrNameLst>
                                      </p:cBhvr>
                                      <p:to>
                                        <p:strVal val="visible"/>
                                      </p:to>
                                    </p:set>
                                    <p:animEffect filter="dissolve" transition="in">
                                      <p:cBhvr>
                                        <p:cTn id="30" dur="500"/>
                                        <p:tgtEl>
                                          <p:spTgt spid="32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2" fill="hold">
                                  <p:stCondLst>
                                    <p:cond delay="0"/>
                                  </p:stCondLst>
                                  <p:iterate type="el" backwards="0">
                                    <p:tmAbs val="0"/>
                                  </p:iterate>
                                  <p:childTnLst>
                                    <p:set>
                                      <p:cBhvr>
                                        <p:cTn id="34" fill="hold"/>
                                        <p:tgtEl>
                                          <p:spTgt spid="3294">
                                            <p:txEl>
                                              <p:pRg st="4" end="4"/>
                                            </p:txEl>
                                          </p:spTgt>
                                        </p:tgtEl>
                                        <p:attrNameLst>
                                          <p:attrName>style.visibility</p:attrName>
                                        </p:attrNameLst>
                                      </p:cBhvr>
                                      <p:to>
                                        <p:strVal val="visible"/>
                                      </p:to>
                                    </p:set>
                                    <p:animEffect filter="dissolve" transition="in">
                                      <p:cBhvr>
                                        <p:cTn id="35" dur="500"/>
                                        <p:tgtEl>
                                          <p:spTgt spid="32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2" fill="hold">
                                  <p:stCondLst>
                                    <p:cond delay="0"/>
                                  </p:stCondLst>
                                  <p:iterate type="el" backwards="0">
                                    <p:tmAbs val="0"/>
                                  </p:iterate>
                                  <p:childTnLst>
                                    <p:set>
                                      <p:cBhvr>
                                        <p:cTn id="39" fill="hold"/>
                                        <p:tgtEl>
                                          <p:spTgt spid="3294">
                                            <p:txEl>
                                              <p:pRg st="5" end="5"/>
                                            </p:txEl>
                                          </p:spTgt>
                                        </p:tgtEl>
                                        <p:attrNameLst>
                                          <p:attrName>style.visibility</p:attrName>
                                        </p:attrNameLst>
                                      </p:cBhvr>
                                      <p:to>
                                        <p:strVal val="visible"/>
                                      </p:to>
                                    </p:set>
                                    <p:animEffect filter="dissolve" transition="in">
                                      <p:cBhvr>
                                        <p:cTn id="40" dur="500"/>
                                        <p:tgtEl>
                                          <p:spTgt spid="3294">
                                            <p:txEl>
                                              <p:pRg st="5" end="5"/>
                                            </p:txEl>
                                          </p:spTgt>
                                        </p:tgtEl>
                                      </p:cBhvr>
                                    </p:animEffect>
                                  </p:childTnLst>
                                </p:cTn>
                              </p:par>
                            </p:childTnLst>
                          </p:cTn>
                        </p:par>
                        <p:par>
                          <p:cTn id="41" fill="hold">
                            <p:stCondLst>
                              <p:cond delay="500"/>
                            </p:stCondLst>
                            <p:childTnLst>
                              <p:par>
                                <p:cTn id="42" presetClass="entr" nodeType="afterEffect" presetID="9" grpId="2" fill="hold">
                                  <p:stCondLst>
                                    <p:cond delay="0"/>
                                  </p:stCondLst>
                                  <p:iterate type="el" backwards="0">
                                    <p:tmAbs val="0"/>
                                  </p:iterate>
                                  <p:childTnLst>
                                    <p:set>
                                      <p:cBhvr>
                                        <p:cTn id="43" fill="hold"/>
                                        <p:tgtEl>
                                          <p:spTgt spid="3294">
                                            <p:txEl>
                                              <p:pRg st="6" end="6"/>
                                            </p:txEl>
                                          </p:spTgt>
                                        </p:tgtEl>
                                        <p:attrNameLst>
                                          <p:attrName>style.visibility</p:attrName>
                                        </p:attrNameLst>
                                      </p:cBhvr>
                                      <p:to>
                                        <p:strVal val="visible"/>
                                      </p:to>
                                    </p:set>
                                    <p:animEffect filter="dissolve" transition="in">
                                      <p:cBhvr>
                                        <p:cTn id="44" dur="500"/>
                                        <p:tgtEl>
                                          <p:spTgt spid="329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2" fill="hold">
                                  <p:stCondLst>
                                    <p:cond delay="0"/>
                                  </p:stCondLst>
                                  <p:iterate type="el" backwards="0">
                                    <p:tmAbs val="0"/>
                                  </p:iterate>
                                  <p:childTnLst>
                                    <p:set>
                                      <p:cBhvr>
                                        <p:cTn id="48" fill="hold"/>
                                        <p:tgtEl>
                                          <p:spTgt spid="3294">
                                            <p:txEl>
                                              <p:pRg st="7" end="7"/>
                                            </p:txEl>
                                          </p:spTgt>
                                        </p:tgtEl>
                                        <p:attrNameLst>
                                          <p:attrName>style.visibility</p:attrName>
                                        </p:attrNameLst>
                                      </p:cBhvr>
                                      <p:to>
                                        <p:strVal val="visible"/>
                                      </p:to>
                                    </p:set>
                                    <p:animEffect filter="dissolve" transition="in">
                                      <p:cBhvr>
                                        <p:cTn id="49" dur="500"/>
                                        <p:tgtEl>
                                          <p:spTgt spid="3294">
                                            <p:txEl>
                                              <p:pRg st="7" end="7"/>
                                            </p:txEl>
                                          </p:spTgt>
                                        </p:tgtEl>
                                      </p:cBhvr>
                                    </p:animEffect>
                                  </p:childTnLst>
                                </p:cTn>
                              </p:par>
                            </p:childTnLst>
                          </p:cTn>
                        </p:par>
                        <p:par>
                          <p:cTn id="50" fill="hold">
                            <p:stCondLst>
                              <p:cond delay="500"/>
                            </p:stCondLst>
                            <p:childTnLst>
                              <p:par>
                                <p:cTn id="51" presetClass="entr" nodeType="afterEffect" presetID="9" grpId="2" fill="hold">
                                  <p:stCondLst>
                                    <p:cond delay="0"/>
                                  </p:stCondLst>
                                  <p:iterate type="el" backwards="0">
                                    <p:tmAbs val="0"/>
                                  </p:iterate>
                                  <p:childTnLst>
                                    <p:set>
                                      <p:cBhvr>
                                        <p:cTn id="52" fill="hold"/>
                                        <p:tgtEl>
                                          <p:spTgt spid="3294">
                                            <p:txEl>
                                              <p:pRg st="8" end="8"/>
                                            </p:txEl>
                                          </p:spTgt>
                                        </p:tgtEl>
                                        <p:attrNameLst>
                                          <p:attrName>style.visibility</p:attrName>
                                        </p:attrNameLst>
                                      </p:cBhvr>
                                      <p:to>
                                        <p:strVal val="visible"/>
                                      </p:to>
                                    </p:set>
                                    <p:animEffect filter="dissolve" transition="in">
                                      <p:cBhvr>
                                        <p:cTn id="53" dur="500"/>
                                        <p:tgtEl>
                                          <p:spTgt spid="329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2" fill="hold">
                                  <p:stCondLst>
                                    <p:cond delay="0"/>
                                  </p:stCondLst>
                                  <p:iterate type="el" backwards="0">
                                    <p:tmAbs val="0"/>
                                  </p:iterate>
                                  <p:childTnLst>
                                    <p:set>
                                      <p:cBhvr>
                                        <p:cTn id="57" fill="hold"/>
                                        <p:tgtEl>
                                          <p:spTgt spid="3294">
                                            <p:txEl>
                                              <p:pRg st="9" end="9"/>
                                            </p:txEl>
                                          </p:spTgt>
                                        </p:tgtEl>
                                        <p:attrNameLst>
                                          <p:attrName>style.visibility</p:attrName>
                                        </p:attrNameLst>
                                      </p:cBhvr>
                                      <p:to>
                                        <p:strVal val="visible"/>
                                      </p:to>
                                    </p:set>
                                    <p:animEffect filter="dissolve" transition="in">
                                      <p:cBhvr>
                                        <p:cTn id="58" dur="500"/>
                                        <p:tgtEl>
                                          <p:spTgt spid="3294">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ID="9" grpId="2" fill="hold">
                                  <p:stCondLst>
                                    <p:cond delay="0"/>
                                  </p:stCondLst>
                                  <p:iterate type="el" backwards="0">
                                    <p:tmAbs val="0"/>
                                  </p:iterate>
                                  <p:childTnLst>
                                    <p:set>
                                      <p:cBhvr>
                                        <p:cTn id="62" fill="hold"/>
                                        <p:tgtEl>
                                          <p:spTgt spid="3294">
                                            <p:txEl>
                                              <p:pRg st="10" end="10"/>
                                            </p:txEl>
                                          </p:spTgt>
                                        </p:tgtEl>
                                        <p:attrNameLst>
                                          <p:attrName>style.visibility</p:attrName>
                                        </p:attrNameLst>
                                      </p:cBhvr>
                                      <p:to>
                                        <p:strVal val="visible"/>
                                      </p:to>
                                    </p:set>
                                    <p:animEffect filter="dissolve" transition="in">
                                      <p:cBhvr>
                                        <p:cTn id="63" dur="500"/>
                                        <p:tgtEl>
                                          <p:spTgt spid="3294">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2" fill="hold">
                                  <p:stCondLst>
                                    <p:cond delay="0"/>
                                  </p:stCondLst>
                                  <p:iterate type="el" backwards="0">
                                    <p:tmAbs val="0"/>
                                  </p:iterate>
                                  <p:childTnLst>
                                    <p:set>
                                      <p:cBhvr>
                                        <p:cTn id="67" fill="hold"/>
                                        <p:tgtEl>
                                          <p:spTgt spid="3294">
                                            <p:txEl>
                                              <p:pRg st="11" end="11"/>
                                            </p:txEl>
                                          </p:spTgt>
                                        </p:tgtEl>
                                        <p:attrNameLst>
                                          <p:attrName>style.visibility</p:attrName>
                                        </p:attrNameLst>
                                      </p:cBhvr>
                                      <p:to>
                                        <p:strVal val="visible"/>
                                      </p:to>
                                    </p:set>
                                    <p:animEffect filter="dissolve" transition="in">
                                      <p:cBhvr>
                                        <p:cTn id="68" dur="500"/>
                                        <p:tgtEl>
                                          <p:spTgt spid="3294">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ID="9" grpId="2" fill="hold">
                                  <p:stCondLst>
                                    <p:cond delay="0"/>
                                  </p:stCondLst>
                                  <p:iterate type="el" backwards="0">
                                    <p:tmAbs val="0"/>
                                  </p:iterate>
                                  <p:childTnLst>
                                    <p:set>
                                      <p:cBhvr>
                                        <p:cTn id="72" fill="hold"/>
                                        <p:tgtEl>
                                          <p:spTgt spid="3294">
                                            <p:txEl>
                                              <p:pRg st="12" end="12"/>
                                            </p:txEl>
                                          </p:spTgt>
                                        </p:tgtEl>
                                        <p:attrNameLst>
                                          <p:attrName>style.visibility</p:attrName>
                                        </p:attrNameLst>
                                      </p:cBhvr>
                                      <p:to>
                                        <p:strVal val="visible"/>
                                      </p:to>
                                    </p:set>
                                    <p:animEffect filter="dissolve" transition="in">
                                      <p:cBhvr>
                                        <p:cTn id="73" dur="500"/>
                                        <p:tgtEl>
                                          <p:spTgt spid="3294">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Class="entr" nodeType="clickEffect" presetID="9" grpId="2" fill="hold">
                                  <p:stCondLst>
                                    <p:cond delay="0"/>
                                  </p:stCondLst>
                                  <p:iterate type="el" backwards="0">
                                    <p:tmAbs val="0"/>
                                  </p:iterate>
                                  <p:childTnLst>
                                    <p:set>
                                      <p:cBhvr>
                                        <p:cTn id="77" fill="hold"/>
                                        <p:tgtEl>
                                          <p:spTgt spid="3294">
                                            <p:txEl>
                                              <p:pRg st="13" end="13"/>
                                            </p:txEl>
                                          </p:spTgt>
                                        </p:tgtEl>
                                        <p:attrNameLst>
                                          <p:attrName>style.visibility</p:attrName>
                                        </p:attrNameLst>
                                      </p:cBhvr>
                                      <p:to>
                                        <p:strVal val="visible"/>
                                      </p:to>
                                    </p:set>
                                    <p:animEffect filter="dissolve" transition="in">
                                      <p:cBhvr>
                                        <p:cTn id="78" dur="500"/>
                                        <p:tgtEl>
                                          <p:spTgt spid="3294">
                                            <p:txEl>
                                              <p:pRg st="13" end="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5" grpId="1"/>
      <p:bldP build="p" bldLvl="5" animBg="1" rev="0" advAuto="0" spid="3294"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7" name="Shape 3297" descr="Title 6"/>
          <p:cNvSpPr/>
          <p:nvPr/>
        </p:nvSpPr>
        <p:spPr>
          <a:xfrm>
            <a:off x="0" y="17"/>
            <a:ext cx="9144000"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pc="-150" sz="6600">
                <a:ln w="9525">
                  <a:solidFill>
                    <a:srgbClr val="DFDFDF"/>
                  </a:solidFill>
                </a:ln>
                <a:effectLst>
                  <a:outerShdw sx="100000" sy="100000" kx="0" ky="0" algn="b" rotWithShape="0" blurRad="38100" dist="0" dir="0">
                    <a:srgbClr val="000000">
                      <a:alpha val="25000"/>
                    </a:srgbClr>
                  </a:outerShdw>
                </a:effectLst>
              </a:defRPr>
            </a:lvl1pPr>
          </a:lstStyle>
          <a:p>
            <a:pPr/>
            <a:r>
              <a:t>THE COACH APPROACH</a:t>
            </a:r>
          </a:p>
        </p:txBody>
      </p:sp>
      <p:sp>
        <p:nvSpPr>
          <p:cNvPr id="3298" name="Shape 3298" descr="Rectangle 2"/>
          <p:cNvSpPr/>
          <p:nvPr>
            <p:ph type="body" idx="1"/>
          </p:nvPr>
        </p:nvSpPr>
        <p:spPr>
          <a:xfrm>
            <a:off x="304800" y="1447800"/>
            <a:ext cx="8839200" cy="4953000"/>
          </a:xfrm>
          <a:prstGeom prst="rect">
            <a:avLst/>
          </a:prstGeom>
        </p:spPr>
        <p:txBody>
          <a:bodyPr/>
          <a:lstStyle/>
          <a:p>
            <a:pPr>
              <a:lnSpc>
                <a:spcPct val="90000"/>
              </a:lnSpc>
              <a:spcBef>
                <a:spcPts val="900"/>
              </a:spcBef>
              <a:defRPr b="1" sz="4000">
                <a:solidFill>
                  <a:srgbClr val="595959"/>
                </a:solidFill>
                <a:effectLst>
                  <a:outerShdw sx="100000" sy="100000" kx="0" ky="0" algn="b" rotWithShape="0" blurRad="38100" dist="38100" dir="2700000">
                    <a:srgbClr val="C0C0C0"/>
                  </a:outerShdw>
                </a:effectLst>
                <a:latin typeface="Calisto MT"/>
                <a:ea typeface="Calisto MT"/>
                <a:cs typeface="Calisto MT"/>
                <a:sym typeface="Calisto MT"/>
              </a:defRPr>
            </a:pPr>
            <a:r>
              <a:t>Practice the T.E.A. Concept:</a:t>
            </a:r>
          </a:p>
          <a:p>
            <a:pPr>
              <a:lnSpc>
                <a:spcPct val="90000"/>
              </a:lnSpc>
              <a:defRPr b="1">
                <a:solidFill>
                  <a:srgbClr val="595959"/>
                </a:solidFill>
                <a:effectLst>
                  <a:outerShdw sx="100000" sy="100000" kx="0" ky="0" algn="b" rotWithShape="0" blurRad="38100" dist="38100" dir="2700000">
                    <a:srgbClr val="C0C0C0"/>
                  </a:outerShdw>
                </a:effectLst>
                <a:latin typeface="Calisto MT"/>
                <a:ea typeface="Calisto MT"/>
                <a:cs typeface="Calisto MT"/>
                <a:sym typeface="Calisto MT"/>
              </a:defRPr>
            </a:pPr>
          </a:p>
          <a:p>
            <a:pPr marL="609600" indent="-609600">
              <a:lnSpc>
                <a:spcPct val="90000"/>
              </a:lnSpc>
              <a:spcBef>
                <a:spcPts val="900"/>
              </a:spcBef>
              <a:defRPr b="1" sz="4000">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r>
              <a:t>Teach/Encourage/Assist</a:t>
            </a:r>
          </a:p>
          <a:p>
            <a:pPr marL="609600" indent="-609600">
              <a:lnSpc>
                <a:spcPct val="90000"/>
              </a:lnSpc>
              <a:defRPr b="1">
                <a:solidFill>
                  <a:srgbClr val="FF0000"/>
                </a:solidFill>
                <a:effectLst>
                  <a:outerShdw sx="100000" sy="100000" kx="0" ky="0" algn="b" rotWithShape="0" blurRad="38100" dist="38100" dir="2700000">
                    <a:srgbClr val="C0C0C0"/>
                  </a:outerShdw>
                </a:effectLst>
                <a:latin typeface="Calisto MT"/>
                <a:ea typeface="Calisto MT"/>
                <a:cs typeface="Calisto MT"/>
                <a:sym typeface="Calisto MT"/>
              </a:defRPr>
            </a:pPr>
          </a:p>
          <a:p>
            <a:pPr lvl="2" marL="1371600" indent="-457200" algn="l">
              <a:lnSpc>
                <a:spcPct val="90000"/>
              </a:lnSpc>
              <a:spcBef>
                <a:spcPts val="800"/>
              </a:spcBef>
              <a:buSzPct val="100000"/>
              <a:buFont typeface="Arial"/>
              <a:buChar char="•"/>
              <a:defRPr b="1" sz="36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The players don’t need another enemy, they need an ally.</a:t>
            </a:r>
            <a:endParaRPr sz="1800">
              <a:solidFill>
                <a:srgbClr val="262626"/>
              </a:solidFill>
              <a:latin typeface="+mj-lt"/>
              <a:ea typeface="+mj-ea"/>
              <a:cs typeface="+mj-cs"/>
              <a:sym typeface="Calibri"/>
            </a:endParaRPr>
          </a:p>
          <a:p>
            <a:pPr lvl="2" marL="1371600" indent="-457200" algn="l">
              <a:lnSpc>
                <a:spcPct val="90000"/>
              </a:lnSpc>
              <a:spcBef>
                <a:spcPts val="800"/>
              </a:spcBef>
              <a:buSzPct val="100000"/>
              <a:buFont typeface="Arial"/>
              <a:buChar char="•"/>
              <a:defRPr b="1" sz="3600">
                <a:solidFill>
                  <a:srgbClr val="000066"/>
                </a:solidFill>
                <a:effectLst>
                  <a:outerShdw sx="100000" sy="100000" kx="0" ky="0" algn="b" rotWithShape="0" blurRad="38100" dist="38100" dir="2700000">
                    <a:srgbClr val="C0C0C0"/>
                  </a:outerShdw>
                </a:effectLst>
                <a:latin typeface="Calisto MT"/>
                <a:ea typeface="Calisto MT"/>
                <a:cs typeface="Calisto MT"/>
                <a:sym typeface="Calisto MT"/>
              </a:defRPr>
            </a:pPr>
            <a:r>
              <a:t>When a player makes a mistake, it’s an opportunity to coach, not criticize.</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297"/>
                                        </p:tgtEl>
                                        <p:attrNameLst>
                                          <p:attrName>style.visibility</p:attrName>
                                        </p:attrNameLst>
                                      </p:cBhvr>
                                      <p:to>
                                        <p:strVal val="visible"/>
                                      </p:to>
                                    </p:set>
                                    <p:animEffect filter="dissolve" transition="in">
                                      <p:cBhvr>
                                        <p:cTn id="7" dur="1000"/>
                                        <p:tgtEl>
                                          <p:spTgt spid="329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298">
                                            <p:bg/>
                                          </p:spTgt>
                                        </p:tgtEl>
                                        <p:attrNameLst>
                                          <p:attrName>style.visibility</p:attrName>
                                        </p:attrNameLst>
                                      </p:cBhvr>
                                      <p:to>
                                        <p:strVal val="visible"/>
                                      </p:to>
                                    </p:set>
                                    <p:animEffect filter="dissolve" transition="in">
                                      <p:cBhvr>
                                        <p:cTn id="12" dur="500"/>
                                        <p:tgtEl>
                                          <p:spTgt spid="3298">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3298">
                                            <p:txEl>
                                              <p:pRg st="0" end="0"/>
                                            </p:txEl>
                                          </p:spTgt>
                                        </p:tgtEl>
                                        <p:attrNameLst>
                                          <p:attrName>style.visibility</p:attrName>
                                        </p:attrNameLst>
                                      </p:cBhvr>
                                      <p:to>
                                        <p:strVal val="visible"/>
                                      </p:to>
                                    </p:set>
                                    <p:animEffect filter="dissolve" transition="in">
                                      <p:cBhvr>
                                        <p:cTn id="15" dur="500"/>
                                        <p:tgtEl>
                                          <p:spTgt spid="3298">
                                            <p:txEl>
                                              <p:pRg st="0" end="0"/>
                                            </p:txEl>
                                          </p:spTgt>
                                        </p:tgtEl>
                                      </p:cBhvr>
                                    </p:animEffect>
                                  </p:childTnLst>
                                </p:cTn>
                              </p:par>
                            </p:childTnLst>
                          </p:cTn>
                        </p:par>
                        <p:par>
                          <p:cTn id="16" fill="hold">
                            <p:stCondLst>
                              <p:cond delay="500"/>
                            </p:stCondLst>
                            <p:childTnLst>
                              <p:par>
                                <p:cTn id="17" presetClass="entr" nodeType="afterEffect" presetID="9" grpId="2" fill="hold">
                                  <p:stCondLst>
                                    <p:cond delay="0"/>
                                  </p:stCondLst>
                                  <p:iterate type="el" backwards="0">
                                    <p:tmAbs val="0"/>
                                  </p:iterate>
                                  <p:childTnLst>
                                    <p:set>
                                      <p:cBhvr>
                                        <p:cTn id="18" fill="hold"/>
                                        <p:tgtEl>
                                          <p:spTgt spid="3298">
                                            <p:txEl>
                                              <p:pRg st="1" end="1"/>
                                            </p:txEl>
                                          </p:spTgt>
                                        </p:tgtEl>
                                        <p:attrNameLst>
                                          <p:attrName>style.visibility</p:attrName>
                                        </p:attrNameLst>
                                      </p:cBhvr>
                                      <p:to>
                                        <p:strVal val="visible"/>
                                      </p:to>
                                    </p:set>
                                    <p:animEffect filter="dissolve" transition="in">
                                      <p:cBhvr>
                                        <p:cTn id="19" dur="500"/>
                                        <p:tgtEl>
                                          <p:spTgt spid="329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2" fill="hold">
                                  <p:stCondLst>
                                    <p:cond delay="0"/>
                                  </p:stCondLst>
                                  <p:iterate type="el" backwards="0">
                                    <p:tmAbs val="0"/>
                                  </p:iterate>
                                  <p:childTnLst>
                                    <p:set>
                                      <p:cBhvr>
                                        <p:cTn id="23" fill="hold"/>
                                        <p:tgtEl>
                                          <p:spTgt spid="3298">
                                            <p:txEl>
                                              <p:pRg st="2" end="2"/>
                                            </p:txEl>
                                          </p:spTgt>
                                        </p:tgtEl>
                                        <p:attrNameLst>
                                          <p:attrName>style.visibility</p:attrName>
                                        </p:attrNameLst>
                                      </p:cBhvr>
                                      <p:to>
                                        <p:strVal val="visible"/>
                                      </p:to>
                                    </p:set>
                                    <p:animEffect filter="dissolve" transition="in">
                                      <p:cBhvr>
                                        <p:cTn id="24" dur="500"/>
                                        <p:tgtEl>
                                          <p:spTgt spid="329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2" fill="hold">
                                  <p:stCondLst>
                                    <p:cond delay="0"/>
                                  </p:stCondLst>
                                  <p:iterate type="el" backwards="0">
                                    <p:tmAbs val="0"/>
                                  </p:iterate>
                                  <p:childTnLst>
                                    <p:set>
                                      <p:cBhvr>
                                        <p:cTn id="28" fill="hold"/>
                                        <p:tgtEl>
                                          <p:spTgt spid="3298">
                                            <p:txEl>
                                              <p:pRg st="3" end="3"/>
                                            </p:txEl>
                                          </p:spTgt>
                                        </p:tgtEl>
                                        <p:attrNameLst>
                                          <p:attrName>style.visibility</p:attrName>
                                        </p:attrNameLst>
                                      </p:cBhvr>
                                      <p:to>
                                        <p:strVal val="visible"/>
                                      </p:to>
                                    </p:set>
                                    <p:animEffect filter="dissolve" transition="in">
                                      <p:cBhvr>
                                        <p:cTn id="29" dur="500"/>
                                        <p:tgtEl>
                                          <p:spTgt spid="3298">
                                            <p:txEl>
                                              <p:pRg st="3" end="3"/>
                                            </p:txEl>
                                          </p:spTgt>
                                        </p:tgtEl>
                                      </p:cBhvr>
                                    </p:animEffect>
                                  </p:childTnLst>
                                </p:cTn>
                              </p:par>
                              <p:par>
                                <p:cTn id="30" presetClass="entr" nodeType="withEffect" presetSubtype="0" presetID="9" grpId="2" fill="hold">
                                  <p:stCondLst>
                                    <p:cond delay="0"/>
                                  </p:stCondLst>
                                  <p:iterate type="el" backwards="0">
                                    <p:tmAbs val="0"/>
                                  </p:iterate>
                                  <p:childTnLst>
                                    <p:set>
                                      <p:cBhvr>
                                        <p:cTn id="31" fill="hold"/>
                                        <p:tgtEl>
                                          <p:spTgt spid="3298">
                                            <p:txEl>
                                              <p:pRg st="4" end="4"/>
                                            </p:txEl>
                                          </p:spTgt>
                                        </p:tgtEl>
                                        <p:attrNameLst>
                                          <p:attrName>style.visibility</p:attrName>
                                        </p:attrNameLst>
                                      </p:cBhvr>
                                      <p:to>
                                        <p:strVal val="visible"/>
                                      </p:to>
                                    </p:set>
                                    <p:animEffect filter="dissolve" transition="in">
                                      <p:cBhvr>
                                        <p:cTn id="32" dur="500"/>
                                        <p:tgtEl>
                                          <p:spTgt spid="3298">
                                            <p:txEl>
                                              <p:pRg st="4" end="4"/>
                                            </p:txEl>
                                          </p:spTgt>
                                        </p:tgtEl>
                                      </p:cBhvr>
                                    </p:animEffect>
                                  </p:childTnLst>
                                </p:cTn>
                              </p:par>
                              <p:par>
                                <p:cTn id="33" presetClass="entr" nodeType="withEffect" presetSubtype="0" presetID="9" grpId="2" fill="hold">
                                  <p:stCondLst>
                                    <p:cond delay="0"/>
                                  </p:stCondLst>
                                  <p:iterate type="el" backwards="0">
                                    <p:tmAbs val="0"/>
                                  </p:iterate>
                                  <p:childTnLst>
                                    <p:set>
                                      <p:cBhvr>
                                        <p:cTn id="34" fill="hold"/>
                                        <p:tgtEl>
                                          <p:spTgt spid="3298">
                                            <p:txEl>
                                              <p:pRg st="5" end="5"/>
                                            </p:txEl>
                                          </p:spTgt>
                                        </p:tgtEl>
                                        <p:attrNameLst>
                                          <p:attrName>style.visibility</p:attrName>
                                        </p:attrNameLst>
                                      </p:cBhvr>
                                      <p:to>
                                        <p:strVal val="visible"/>
                                      </p:to>
                                    </p:set>
                                    <p:animEffect filter="dissolve" transition="in">
                                      <p:cBhvr>
                                        <p:cTn id="35" dur="500"/>
                                        <p:tgtEl>
                                          <p:spTgt spid="3298">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7" grpId="1"/>
      <p:bldP build="p" bldLvl="1" animBg="1" rev="0" advAuto="0" spid="3298" grpId="2"/>
    </p:bldLst>
  </p:timing>
</p:sld>
</file>

<file path=ppt/theme/theme1.xml><?xml version="1.0" encoding="utf-8"?>
<a:theme xmlns:a="http://schemas.openxmlformats.org/drawingml/2006/main" xmlns:r="http://schemas.openxmlformats.org/officeDocument/2006/relationships" name="8_Introducing PowerPoint 2010">
  <a:themeElements>
    <a:clrScheme name="8_Introducing PowerPoint 2010">
      <a:dk1>
        <a:srgbClr val="262626"/>
      </a:dk1>
      <a:lt1>
        <a:srgbClr val="FFFFFF"/>
      </a:lt1>
      <a:dk2>
        <a:srgbClr val="A7A7A7"/>
      </a:dk2>
      <a:lt2>
        <a:srgbClr val="535353"/>
      </a:lt2>
      <a:accent1>
        <a:srgbClr val="F4891E"/>
      </a:accent1>
      <a:accent2>
        <a:srgbClr val="7BCF27"/>
      </a:accent2>
      <a:accent3>
        <a:srgbClr val="9BBB59"/>
      </a:accent3>
      <a:accent4>
        <a:srgbClr val="00B0F0"/>
      </a:accent4>
      <a:accent5>
        <a:srgbClr val="4BACC6"/>
      </a:accent5>
      <a:accent6>
        <a:srgbClr val="F79646"/>
      </a:accent6>
      <a:hlink>
        <a:srgbClr val="0000FF"/>
      </a:hlink>
      <a:folHlink>
        <a:srgbClr val="FF00FF"/>
      </a:folHlink>
    </a:clrScheme>
    <a:fontScheme name="8_Introducing PowerPoint 2010">
      <a:majorFont>
        <a:latin typeface="Calibri"/>
        <a:ea typeface="Calibri"/>
        <a:cs typeface="Calibri"/>
      </a:majorFont>
      <a:minorFont>
        <a:latin typeface="Helvetica"/>
        <a:ea typeface="Helvetica"/>
        <a:cs typeface="Helvetica"/>
      </a:minorFont>
    </a:fontScheme>
    <a:fmtScheme name="8_Introducing PowerPoint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8_Introducing PowerPoint 2010">
  <a:themeElements>
    <a:clrScheme name="8_Introducing PowerPoint 2010">
      <a:dk1>
        <a:srgbClr val="000000"/>
      </a:dk1>
      <a:lt1>
        <a:srgbClr val="FFFFFF"/>
      </a:lt1>
      <a:dk2>
        <a:srgbClr val="A7A7A7"/>
      </a:dk2>
      <a:lt2>
        <a:srgbClr val="535353"/>
      </a:lt2>
      <a:accent1>
        <a:srgbClr val="F4891E"/>
      </a:accent1>
      <a:accent2>
        <a:srgbClr val="7BCF27"/>
      </a:accent2>
      <a:accent3>
        <a:srgbClr val="9BBB59"/>
      </a:accent3>
      <a:accent4>
        <a:srgbClr val="00B0F0"/>
      </a:accent4>
      <a:accent5>
        <a:srgbClr val="4BACC6"/>
      </a:accent5>
      <a:accent6>
        <a:srgbClr val="F79646"/>
      </a:accent6>
      <a:hlink>
        <a:srgbClr val="0000FF"/>
      </a:hlink>
      <a:folHlink>
        <a:srgbClr val="FF00FF"/>
      </a:folHlink>
    </a:clrScheme>
    <a:fontScheme name="8_Introducing PowerPoint 2010">
      <a:majorFont>
        <a:latin typeface="Calibri"/>
        <a:ea typeface="Calibri"/>
        <a:cs typeface="Calibri"/>
      </a:majorFont>
      <a:minorFont>
        <a:latin typeface="Helvetica"/>
        <a:ea typeface="Helvetica"/>
        <a:cs typeface="Helvetica"/>
      </a:minorFont>
    </a:fontScheme>
    <a:fmtScheme name="8_Introducing PowerPoint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62626"/>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