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27" r:id="rId62"/>
    <p:sldId id="328" r:id="rId63"/>
    <p:sldId id="329" r:id="rId64"/>
    <p:sldId id="330" r:id="rId65"/>
    <p:sldId id="331" r:id="rId66"/>
    <p:sldId id="332" r:id="rId67"/>
    <p:sldId id="333" r:id="rId68"/>
    <p:sldId id="334" r:id="rId69"/>
    <p:sldId id="335" r:id="rId70"/>
    <p:sldId id="336" r:id="rId71"/>
    <p:sldId id="337" r:id="rId72"/>
    <p:sldId id="338" r:id="rId73"/>
    <p:sldId id="339" r:id="rId74"/>
    <p:sldId id="340" r:id="rId75"/>
    <p:sldId id="341" r:id="rId76"/>
    <p:sldId id="342" r:id="rId77"/>
    <p:sldId id="343" r:id="rId78"/>
    <p:sldId id="344" r:id="rId79"/>
    <p:sldId id="345" r:id="rId80"/>
    <p:sldId id="346" r:id="rId81"/>
    <p:sldId id="347" r:id="rId82"/>
    <p:sldId id="348" r:id="rId83"/>
    <p:sldId id="349" r:id="rId84"/>
    <p:sldId id="350" r:id="rId85"/>
    <p:sldId id="351" r:id="rId86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entury Gothic"/>
        <a:ea typeface="Century Gothic"/>
        <a:cs typeface="Century Gothic"/>
        <a:sym typeface="Century Gothic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entury Gothic"/>
        <a:ea typeface="Century Gothic"/>
        <a:cs typeface="Century Gothic"/>
        <a:sym typeface="Century Gothic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entury Gothic"/>
        <a:ea typeface="Century Gothic"/>
        <a:cs typeface="Century Gothic"/>
        <a:sym typeface="Century Gothic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entury Gothic"/>
        <a:ea typeface="Century Gothic"/>
        <a:cs typeface="Century Gothic"/>
        <a:sym typeface="Century Gothic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entury Gothic"/>
        <a:ea typeface="Century Gothic"/>
        <a:cs typeface="Century Gothic"/>
        <a:sym typeface="Century Gothic"/>
      </a:defRPr>
    </a:lvl5pPr>
    <a:lvl6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entury Gothic"/>
        <a:ea typeface="Century Gothic"/>
        <a:cs typeface="Century Gothic"/>
        <a:sym typeface="Century Gothic"/>
      </a:defRPr>
    </a:lvl6pPr>
    <a:lvl7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entury Gothic"/>
        <a:ea typeface="Century Gothic"/>
        <a:cs typeface="Century Gothic"/>
        <a:sym typeface="Century Gothic"/>
      </a:defRPr>
    </a:lvl7pPr>
    <a:lvl8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entury Gothic"/>
        <a:ea typeface="Century Gothic"/>
        <a:cs typeface="Century Gothic"/>
        <a:sym typeface="Century Gothic"/>
      </a:defRPr>
    </a:lvl8pPr>
    <a:lvl9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entury Gothic"/>
        <a:ea typeface="Century Gothic"/>
        <a:cs typeface="Century Gothic"/>
        <a:sym typeface="Century Gothic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EED6"/>
          </a:solidFill>
        </a:fill>
      </a:tcStyle>
    </a:wholeTbl>
    <a:band2H>
      <a:tcTxStyle/>
      <a:tcStyle>
        <a:tcBdr/>
        <a:fill>
          <a:solidFill>
            <a:srgbClr val="E6F7EC"/>
          </a:solidFill>
        </a:fill>
      </a:tcStyle>
    </a:band2H>
    <a:firstCol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viewProps" Target="view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theme" Target="theme/theme1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notesMaster" Target="notesMasters/notesMaster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91612944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j-lt"/>
        <a:ea typeface="+mj-ea"/>
        <a:cs typeface="+mj-cs"/>
        <a:sym typeface="Calibri"/>
      </a:defRPr>
    </a:lvl1pPr>
    <a:lvl2pPr indent="2286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2pPr>
    <a:lvl3pPr indent="4572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3pPr>
    <a:lvl4pPr indent="6858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4pPr>
    <a:lvl5pPr indent="9144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5pPr>
    <a:lvl6pPr indent="11430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6pPr>
    <a:lvl7pPr indent="13716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7pPr>
    <a:lvl8pPr indent="16002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8pPr>
    <a:lvl9pPr indent="18288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>
            <a:spLocks noGrp="1"/>
          </p:cNvSpPr>
          <p:nvPr>
            <p:ph type="sldNum" sz="quarter" idx="2"/>
          </p:nvPr>
        </p:nvSpPr>
        <p:spPr>
          <a:xfrm>
            <a:off x="11089818" y="6404292"/>
            <a:ext cx="263983" cy="269241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898989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C1-HD-BTM.png" descr="C1-HD-BT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  <a:ln w="12700">
            <a:miter lim="400000"/>
          </a:ln>
        </p:spPr>
      </p:pic>
      <p:sp>
        <p:nvSpPr>
          <p:cNvPr id="27" name="Shape 27"/>
          <p:cNvSpPr>
            <a:spLocks noGrp="1"/>
          </p:cNvSpPr>
          <p:nvPr>
            <p:ph type="sldNum" sz="quarter" idx="2"/>
          </p:nvPr>
        </p:nvSpPr>
        <p:spPr>
          <a:xfrm>
            <a:off x="10575493" y="1490979"/>
            <a:ext cx="244907" cy="2438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C1-HD-BTM.png" descr="C1-HD-BT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  <a:ln w="12700">
            <a:miter lim="400000"/>
          </a:ln>
        </p:spPr>
      </p:pic>
      <p:sp>
        <p:nvSpPr>
          <p:cNvPr id="35" name="Shape 35"/>
          <p:cNvSpPr>
            <a:spLocks noGrp="1"/>
          </p:cNvSpPr>
          <p:nvPr>
            <p:ph type="title"/>
          </p:nvPr>
        </p:nvSpPr>
        <p:spPr>
          <a:xfrm>
            <a:off x="2895600" y="763587"/>
            <a:ext cx="8610600" cy="129381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36" name="Shape 36"/>
          <p:cNvSpPr>
            <a:spLocks noGrp="1"/>
          </p:cNvSpPr>
          <p:nvPr>
            <p:ph type="body" idx="1"/>
          </p:nvPr>
        </p:nvSpPr>
        <p:spPr>
          <a:xfrm>
            <a:off x="685800" y="2193925"/>
            <a:ext cx="10820400" cy="402431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7" name="Shape 3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C1-HD-BTM.png" descr="C1-HD-BT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  <a:ln w="12700">
            <a:miter lim="400000"/>
          </a:ln>
        </p:spPr>
      </p:pic>
      <p:sp>
        <p:nvSpPr>
          <p:cNvPr id="45" name="Shape 45"/>
          <p:cNvSpPr>
            <a:spLocks noGrp="1"/>
          </p:cNvSpPr>
          <p:nvPr>
            <p:ph type="title"/>
          </p:nvPr>
        </p:nvSpPr>
        <p:spPr>
          <a:xfrm>
            <a:off x="2895600" y="763587"/>
            <a:ext cx="8610600" cy="129381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46" name="Shape 46"/>
          <p:cNvSpPr>
            <a:spLocks noGrp="1"/>
          </p:cNvSpPr>
          <p:nvPr>
            <p:ph type="body" idx="1"/>
          </p:nvPr>
        </p:nvSpPr>
        <p:spPr>
          <a:xfrm>
            <a:off x="685800" y="2193925"/>
            <a:ext cx="10820400" cy="402431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7" name="Shape 4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C1-HD-BTM.png" descr="C1-HD-BT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  <a:ln w="12700">
            <a:miter lim="400000"/>
          </a:ln>
        </p:spPr>
      </p:pic>
      <p:sp>
        <p:nvSpPr>
          <p:cNvPr id="55" name="Shape 55"/>
          <p:cNvSpPr/>
          <p:nvPr/>
        </p:nvSpPr>
        <p:spPr>
          <a:xfrm>
            <a:off x="476250" y="557530"/>
            <a:ext cx="609600" cy="1336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defTabSz="914400">
              <a:defRPr sz="8000">
                <a:solidFill>
                  <a:srgbClr val="FFFFFF"/>
                </a:solidFill>
              </a:defRPr>
            </a:lvl1pPr>
          </a:lstStyle>
          <a:p>
            <a:r>
              <a:t>“</a:t>
            </a:r>
          </a:p>
        </p:txBody>
      </p:sp>
      <p:sp>
        <p:nvSpPr>
          <p:cNvPr id="56" name="Shape 56"/>
          <p:cNvSpPr/>
          <p:nvPr/>
        </p:nvSpPr>
        <p:spPr>
          <a:xfrm>
            <a:off x="10983912" y="2326005"/>
            <a:ext cx="609601" cy="1336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r" defTabSz="914400">
              <a:defRPr sz="8000">
                <a:solidFill>
                  <a:srgbClr val="FFFFFF"/>
                </a:solidFill>
              </a:defRPr>
            </a:lvl1pPr>
          </a:lstStyle>
          <a:p>
            <a:r>
              <a:t>”</a:t>
            </a:r>
          </a:p>
        </p:txBody>
      </p:sp>
      <p:sp>
        <p:nvSpPr>
          <p:cNvPr id="57" name="Shape 57"/>
          <p:cNvSpPr>
            <a:spLocks noGrp="1"/>
          </p:cNvSpPr>
          <p:nvPr>
            <p:ph type="title"/>
          </p:nvPr>
        </p:nvSpPr>
        <p:spPr>
          <a:xfrm>
            <a:off x="2895600" y="763587"/>
            <a:ext cx="8610600" cy="129381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58" name="Shape 58"/>
          <p:cNvSpPr>
            <a:spLocks noGrp="1"/>
          </p:cNvSpPr>
          <p:nvPr>
            <p:ph type="body" idx="1"/>
          </p:nvPr>
        </p:nvSpPr>
        <p:spPr>
          <a:xfrm>
            <a:off x="685800" y="2193925"/>
            <a:ext cx="10820400" cy="402431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9" name="Shape 5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C1-HD-BTM.png" descr="C1-HD-BT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  <a:ln w="12700">
            <a:miter lim="400000"/>
          </a:ln>
        </p:spPr>
      </p:pic>
      <p:sp>
        <p:nvSpPr>
          <p:cNvPr id="67" name="Shape 67"/>
          <p:cNvSpPr>
            <a:spLocks noGrp="1"/>
          </p:cNvSpPr>
          <p:nvPr>
            <p:ph type="title"/>
          </p:nvPr>
        </p:nvSpPr>
        <p:spPr>
          <a:xfrm>
            <a:off x="2895600" y="763587"/>
            <a:ext cx="8610600" cy="129381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68" name="Shape 68"/>
          <p:cNvSpPr>
            <a:spLocks noGrp="1"/>
          </p:cNvSpPr>
          <p:nvPr>
            <p:ph type="body" idx="1"/>
          </p:nvPr>
        </p:nvSpPr>
        <p:spPr>
          <a:xfrm>
            <a:off x="685800" y="2193925"/>
            <a:ext cx="10820400" cy="402431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9" name="Shape 6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C1-HD-BTM.png" descr="C1-HD-BT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  <a:ln w="12700">
            <a:miter lim="400000"/>
          </a:ln>
        </p:spPr>
      </p:pic>
      <p:sp>
        <p:nvSpPr>
          <p:cNvPr id="77" name="Shape 77"/>
          <p:cNvSpPr>
            <a:spLocks noGrp="1"/>
          </p:cNvSpPr>
          <p:nvPr>
            <p:ph type="title"/>
          </p:nvPr>
        </p:nvSpPr>
        <p:spPr>
          <a:xfrm>
            <a:off x="2895600" y="763587"/>
            <a:ext cx="8610600" cy="129381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78" name="Shape 78"/>
          <p:cNvSpPr>
            <a:spLocks noGrp="1"/>
          </p:cNvSpPr>
          <p:nvPr>
            <p:ph type="body" idx="1"/>
          </p:nvPr>
        </p:nvSpPr>
        <p:spPr>
          <a:xfrm>
            <a:off x="685800" y="2193925"/>
            <a:ext cx="10820400" cy="402431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9" name="Shape 7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1-HD-TOP.png" descr="C1-HD-TOP.pn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609600" y="92074"/>
            <a:ext cx="109728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r>
              <a:t>Title Text</a:t>
            </a: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hape 5"/>
          <p:cNvSpPr>
            <a:spLocks noGrp="1"/>
          </p:cNvSpPr>
          <p:nvPr>
            <p:ph type="sldNum" sz="quarter" idx="2"/>
          </p:nvPr>
        </p:nvSpPr>
        <p:spPr>
          <a:xfrm>
            <a:off x="11261293" y="441642"/>
            <a:ext cx="244907" cy="2438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 defTabSz="914400">
              <a:defRPr sz="10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ransition spd="med"/>
  <p:txStyles>
    <p:titleStyle>
      <a:lvl1pPr marL="0" marR="0" indent="0" algn="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FFFFFF"/>
          </a:solidFill>
          <a:uFillTx/>
          <a:latin typeface="Century Gothic"/>
          <a:ea typeface="Century Gothic"/>
          <a:cs typeface="Century Gothic"/>
          <a:sym typeface="Century Gothic"/>
        </a:defRPr>
      </a:lvl1pPr>
      <a:lvl2pPr marL="0" marR="0" indent="0" algn="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FFFFFF"/>
          </a:solidFill>
          <a:uFillTx/>
          <a:latin typeface="Century Gothic"/>
          <a:ea typeface="Century Gothic"/>
          <a:cs typeface="Century Gothic"/>
          <a:sym typeface="Century Gothic"/>
        </a:defRPr>
      </a:lvl2pPr>
      <a:lvl3pPr marL="0" marR="0" indent="0" algn="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FFFFFF"/>
          </a:solidFill>
          <a:uFillTx/>
          <a:latin typeface="Century Gothic"/>
          <a:ea typeface="Century Gothic"/>
          <a:cs typeface="Century Gothic"/>
          <a:sym typeface="Century Gothic"/>
        </a:defRPr>
      </a:lvl3pPr>
      <a:lvl4pPr marL="0" marR="0" indent="0" algn="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FFFFFF"/>
          </a:solidFill>
          <a:uFillTx/>
          <a:latin typeface="Century Gothic"/>
          <a:ea typeface="Century Gothic"/>
          <a:cs typeface="Century Gothic"/>
          <a:sym typeface="Century Gothic"/>
        </a:defRPr>
      </a:lvl4pPr>
      <a:lvl5pPr marL="0" marR="0" indent="0" algn="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FFFFFF"/>
          </a:solidFill>
          <a:uFillTx/>
          <a:latin typeface="Century Gothic"/>
          <a:ea typeface="Century Gothic"/>
          <a:cs typeface="Century Gothic"/>
          <a:sym typeface="Century Gothic"/>
        </a:defRPr>
      </a:lvl5pPr>
      <a:lvl6pPr marL="0" marR="0" indent="457200" algn="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FFFFFF"/>
          </a:solidFill>
          <a:uFillTx/>
          <a:latin typeface="Century Gothic"/>
          <a:ea typeface="Century Gothic"/>
          <a:cs typeface="Century Gothic"/>
          <a:sym typeface="Century Gothic"/>
        </a:defRPr>
      </a:lvl6pPr>
      <a:lvl7pPr marL="0" marR="0" indent="914400" algn="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FFFFFF"/>
          </a:solidFill>
          <a:uFillTx/>
          <a:latin typeface="Century Gothic"/>
          <a:ea typeface="Century Gothic"/>
          <a:cs typeface="Century Gothic"/>
          <a:sym typeface="Century Gothic"/>
        </a:defRPr>
      </a:lvl7pPr>
      <a:lvl8pPr marL="0" marR="0" indent="1371600" algn="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FFFFFF"/>
          </a:solidFill>
          <a:uFillTx/>
          <a:latin typeface="Century Gothic"/>
          <a:ea typeface="Century Gothic"/>
          <a:cs typeface="Century Gothic"/>
          <a:sym typeface="Century Gothic"/>
        </a:defRPr>
      </a:lvl8pPr>
      <a:lvl9pPr marL="0" marR="0" indent="1828800" algn="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FFFFFF"/>
          </a:solidFill>
          <a:uFillTx/>
          <a:latin typeface="Century Gothic"/>
          <a:ea typeface="Century Gothic"/>
          <a:cs typeface="Century Gothic"/>
          <a:sym typeface="Century Gothic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200" b="0" i="0" u="none" strike="noStrike" cap="none" spc="0" baseline="0">
          <a:ln>
            <a:noFill/>
          </a:ln>
          <a:solidFill>
            <a:srgbClr val="FFFFFF"/>
          </a:solidFill>
          <a:uFillTx/>
          <a:latin typeface="Century Gothic"/>
          <a:ea typeface="Century Gothic"/>
          <a:cs typeface="Century Gothic"/>
          <a:sym typeface="Century Gothic"/>
        </a:defRPr>
      </a:lvl1pPr>
      <a:lvl2pPr marL="708659" marR="0" indent="-25145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200" b="0" i="0" u="none" strike="noStrike" cap="none" spc="0" baseline="0">
          <a:ln>
            <a:noFill/>
          </a:ln>
          <a:solidFill>
            <a:srgbClr val="FFFFFF"/>
          </a:solidFill>
          <a:uFillTx/>
          <a:latin typeface="Century Gothic"/>
          <a:ea typeface="Century Gothic"/>
          <a:cs typeface="Century Gothic"/>
          <a:sym typeface="Century Gothic"/>
        </a:defRPr>
      </a:lvl2pPr>
      <a:lvl3pPr marL="1193800" marR="0" indent="-279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200" b="0" i="0" u="none" strike="noStrike" cap="none" spc="0" baseline="0">
          <a:ln>
            <a:noFill/>
          </a:ln>
          <a:solidFill>
            <a:srgbClr val="FFFFFF"/>
          </a:solidFill>
          <a:uFillTx/>
          <a:latin typeface="Century Gothic"/>
          <a:ea typeface="Century Gothic"/>
          <a:cs typeface="Century Gothic"/>
          <a:sym typeface="Century Gothic"/>
        </a:defRPr>
      </a:lvl3pPr>
      <a:lvl4pPr marL="1685925" marR="0" indent="-314325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200" b="0" i="0" u="none" strike="noStrike" cap="none" spc="0" baseline="0">
          <a:ln>
            <a:noFill/>
          </a:ln>
          <a:solidFill>
            <a:srgbClr val="FFFFFF"/>
          </a:solidFill>
          <a:uFillTx/>
          <a:latin typeface="Century Gothic"/>
          <a:ea typeface="Century Gothic"/>
          <a:cs typeface="Century Gothic"/>
          <a:sym typeface="Century Gothic"/>
        </a:defRPr>
      </a:lvl4pPr>
      <a:lvl5pPr marL="2108200" marR="0" indent="-279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200" b="0" i="0" u="none" strike="noStrike" cap="none" spc="0" baseline="0">
          <a:ln>
            <a:noFill/>
          </a:ln>
          <a:solidFill>
            <a:srgbClr val="FFFFFF"/>
          </a:solidFill>
          <a:uFillTx/>
          <a:latin typeface="Century Gothic"/>
          <a:ea typeface="Century Gothic"/>
          <a:cs typeface="Century Gothic"/>
          <a:sym typeface="Century Gothic"/>
        </a:defRPr>
      </a:lvl5pPr>
      <a:lvl6pPr marL="2565400" marR="0" indent="-279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"/>
        <a:tabLst/>
        <a:defRPr sz="2200" b="0" i="0" u="none" strike="noStrike" cap="none" spc="0" baseline="0">
          <a:ln>
            <a:noFill/>
          </a:ln>
          <a:solidFill>
            <a:srgbClr val="FFFFFF"/>
          </a:solidFill>
          <a:uFillTx/>
          <a:latin typeface="Century Gothic"/>
          <a:ea typeface="Century Gothic"/>
          <a:cs typeface="Century Gothic"/>
          <a:sym typeface="Century Gothic"/>
        </a:defRPr>
      </a:lvl6pPr>
      <a:lvl7pPr marL="3022600" marR="0" indent="-279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"/>
        <a:tabLst/>
        <a:defRPr sz="2200" b="0" i="0" u="none" strike="noStrike" cap="none" spc="0" baseline="0">
          <a:ln>
            <a:noFill/>
          </a:ln>
          <a:solidFill>
            <a:srgbClr val="FFFFFF"/>
          </a:solidFill>
          <a:uFillTx/>
          <a:latin typeface="Century Gothic"/>
          <a:ea typeface="Century Gothic"/>
          <a:cs typeface="Century Gothic"/>
          <a:sym typeface="Century Gothic"/>
        </a:defRPr>
      </a:lvl7pPr>
      <a:lvl8pPr marL="3479800" marR="0" indent="-279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"/>
        <a:tabLst/>
        <a:defRPr sz="2200" b="0" i="0" u="none" strike="noStrike" cap="none" spc="0" baseline="0">
          <a:ln>
            <a:noFill/>
          </a:ln>
          <a:solidFill>
            <a:srgbClr val="FFFFFF"/>
          </a:solidFill>
          <a:uFillTx/>
          <a:latin typeface="Century Gothic"/>
          <a:ea typeface="Century Gothic"/>
          <a:cs typeface="Century Gothic"/>
          <a:sym typeface="Century Gothic"/>
        </a:defRPr>
      </a:lvl8pPr>
      <a:lvl9pPr marL="3937000" marR="0" indent="-279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"/>
        <a:tabLst/>
        <a:defRPr sz="2200" b="0" i="0" u="none" strike="noStrike" cap="none" spc="0" baseline="0">
          <a:ln>
            <a:noFill/>
          </a:ln>
          <a:solidFill>
            <a:srgbClr val="FFFFFF"/>
          </a:solidFill>
          <a:uFillTx/>
          <a:latin typeface="Century Gothic"/>
          <a:ea typeface="Century Gothic"/>
          <a:cs typeface="Century Gothic"/>
          <a:sym typeface="Century Gothic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5" Type="http://schemas.openxmlformats.org/officeDocument/2006/relationships/image" Target="../media/image27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5.png"/><Relationship Id="rId18" Type="http://schemas.openxmlformats.org/officeDocument/2006/relationships/image" Target="../media/image48.png"/><Relationship Id="rId3" Type="http://schemas.openxmlformats.org/officeDocument/2006/relationships/image" Target="../media/image29.png"/><Relationship Id="rId21" Type="http://schemas.openxmlformats.org/officeDocument/2006/relationships/image" Target="../media/image40.png"/><Relationship Id="rId7" Type="http://schemas.openxmlformats.org/officeDocument/2006/relationships/image" Target="../media/image33.png"/><Relationship Id="rId12" Type="http://schemas.openxmlformats.org/officeDocument/2006/relationships/image" Target="../media/image44.png"/><Relationship Id="rId17" Type="http://schemas.openxmlformats.org/officeDocument/2006/relationships/image" Target="../media/image47.png"/><Relationship Id="rId2" Type="http://schemas.openxmlformats.org/officeDocument/2006/relationships/image" Target="../media/image28.png"/><Relationship Id="rId16" Type="http://schemas.openxmlformats.org/officeDocument/2006/relationships/image" Target="../media/image35.png"/><Relationship Id="rId20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11" Type="http://schemas.openxmlformats.org/officeDocument/2006/relationships/image" Target="../media/image43.png"/><Relationship Id="rId24" Type="http://schemas.openxmlformats.org/officeDocument/2006/relationships/image" Target="../media/image27.png"/><Relationship Id="rId5" Type="http://schemas.openxmlformats.org/officeDocument/2006/relationships/image" Target="../media/image31.png"/><Relationship Id="rId15" Type="http://schemas.openxmlformats.org/officeDocument/2006/relationships/image" Target="../media/image37.png"/><Relationship Id="rId23" Type="http://schemas.openxmlformats.org/officeDocument/2006/relationships/image" Target="../media/image39.png"/><Relationship Id="rId10" Type="http://schemas.openxmlformats.org/officeDocument/2006/relationships/image" Target="../media/image34.png"/><Relationship Id="rId19" Type="http://schemas.openxmlformats.org/officeDocument/2006/relationships/image" Target="../media/image49.png"/><Relationship Id="rId4" Type="http://schemas.openxmlformats.org/officeDocument/2006/relationships/image" Target="../media/image30.png"/><Relationship Id="rId9" Type="http://schemas.openxmlformats.org/officeDocument/2006/relationships/image" Target="../media/image42.png"/><Relationship Id="rId14" Type="http://schemas.openxmlformats.org/officeDocument/2006/relationships/image" Target="../media/image46.png"/><Relationship Id="rId22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jpe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jpe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jpe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jpeg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jpeg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jpeg"/><Relationship Id="rId2" Type="http://schemas.openxmlformats.org/officeDocument/2006/relationships/image" Target="../media/image114.jpeg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jpe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9.jpeg"/><Relationship Id="rId4" Type="http://schemas.openxmlformats.org/officeDocument/2006/relationships/image" Target="../media/image118.jpe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jpeg"/><Relationship Id="rId2" Type="http://schemas.openxmlformats.org/officeDocument/2006/relationships/image" Target="../media/image12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2.jpe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jpeg"/><Relationship Id="rId2" Type="http://schemas.openxmlformats.org/officeDocument/2006/relationships/image" Target="../media/image12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5.jpeg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jpeg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jpeg"/><Relationship Id="rId2" Type="http://schemas.openxmlformats.org/officeDocument/2006/relationships/image" Target="../media/image12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9.jpe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jpeg"/><Relationship Id="rId2" Type="http://schemas.openxmlformats.org/officeDocument/2006/relationships/image" Target="../media/image13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jpeg"/><Relationship Id="rId2" Type="http://schemas.openxmlformats.org/officeDocument/2006/relationships/image" Target="../media/image132.jpeg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jpeg"/><Relationship Id="rId2" Type="http://schemas.openxmlformats.org/officeDocument/2006/relationships/image" Target="../media/image13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8.jpeg"/><Relationship Id="rId5" Type="http://schemas.openxmlformats.org/officeDocument/2006/relationships/image" Target="../media/image137.jpeg"/><Relationship Id="rId4" Type="http://schemas.openxmlformats.org/officeDocument/2006/relationships/image" Target="../media/image136.jpe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jpeg"/><Relationship Id="rId2" Type="http://schemas.openxmlformats.org/officeDocument/2006/relationships/image" Target="../media/image13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1.jpeg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63712" y="2582862"/>
            <a:ext cx="4332288" cy="2813051"/>
          </a:xfrm>
          <a:prstGeom prst="rect">
            <a:avLst/>
          </a:prstGeom>
          <a:ln w="12700">
            <a:miter lim="400000"/>
          </a:ln>
        </p:spPr>
      </p:pic>
      <p:pic>
        <p:nvPicPr>
          <p:cNvPr id="89" name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84912" y="2582862"/>
            <a:ext cx="4224338" cy="2814638"/>
          </a:xfrm>
          <a:prstGeom prst="rect">
            <a:avLst/>
          </a:prstGeom>
          <a:ln w="12700">
            <a:miter lim="400000"/>
          </a:ln>
        </p:spPr>
      </p:pic>
      <p:sp>
        <p:nvSpPr>
          <p:cNvPr id="90" name="Shape 90"/>
          <p:cNvSpPr/>
          <p:nvPr/>
        </p:nvSpPr>
        <p:spPr>
          <a:xfrm>
            <a:off x="1763712" y="1782762"/>
            <a:ext cx="8745539" cy="891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defTabSz="685800">
              <a:defRPr sz="5400" b="1">
                <a:solidFill>
                  <a:srgbClr val="FF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REACH &amp; RUN</a:t>
            </a:r>
          </a:p>
        </p:txBody>
      </p:sp>
      <p:pic>
        <p:nvPicPr>
          <p:cNvPr id="91" name="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524000" y="0"/>
            <a:ext cx="9144000" cy="12382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1" animBg="1" advAuto="0"/>
      <p:bldP spid="89" grpId="2" animBg="1" advAuto="0"/>
      <p:bldP spid="90" grpId="3" animBg="1" advAuto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/>
        </p:nvSpPr>
        <p:spPr>
          <a:xfrm>
            <a:off x="5557837" y="225742"/>
            <a:ext cx="6634163" cy="662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 defTabSz="914400">
              <a:defRPr sz="3700" b="1">
                <a:solidFill>
                  <a:srgbClr val="FFFFFF"/>
                </a:solidFill>
              </a:defRPr>
            </a:lvl1pPr>
          </a:lstStyle>
          <a:p>
            <a:r>
              <a:t>Goals Demand Change</a:t>
            </a:r>
          </a:p>
        </p:txBody>
      </p:sp>
      <p:pic>
        <p:nvPicPr>
          <p:cNvPr id="131" name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33537" y="854075"/>
            <a:ext cx="8809038" cy="48339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/>
        </p:nvSpPr>
        <p:spPr>
          <a:xfrm>
            <a:off x="5557837" y="225742"/>
            <a:ext cx="6634163" cy="662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 defTabSz="914400">
              <a:defRPr sz="3700" b="1">
                <a:solidFill>
                  <a:srgbClr val="FFFFFF"/>
                </a:solidFill>
              </a:defRPr>
            </a:lvl1pPr>
          </a:lstStyle>
          <a:p>
            <a:r>
              <a:t>Goals Demand Change</a:t>
            </a:r>
          </a:p>
        </p:txBody>
      </p:sp>
      <p:pic>
        <p:nvPicPr>
          <p:cNvPr id="134" name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47812" y="1073150"/>
            <a:ext cx="8772526" cy="5638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76800" y="2743200"/>
            <a:ext cx="1908175" cy="18716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37" name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87500" y="2743200"/>
            <a:ext cx="5108575" cy="1871663"/>
          </a:xfrm>
          <a:prstGeom prst="rect">
            <a:avLst/>
          </a:prstGeom>
          <a:ln w="12700">
            <a:miter lim="400000"/>
          </a:ln>
        </p:spPr>
      </p:pic>
      <p:sp>
        <p:nvSpPr>
          <p:cNvPr id="138" name="Shape 138"/>
          <p:cNvSpPr/>
          <p:nvPr/>
        </p:nvSpPr>
        <p:spPr>
          <a:xfrm>
            <a:off x="5557837" y="225742"/>
            <a:ext cx="6634163" cy="662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 defTabSz="914400">
              <a:defRPr sz="3700" b="1">
                <a:solidFill>
                  <a:srgbClr val="FFFFFF"/>
                </a:solidFill>
              </a:defRPr>
            </a:lvl1pPr>
          </a:lstStyle>
          <a:p>
            <a:r>
              <a:t>What Is IT?</a:t>
            </a:r>
          </a:p>
        </p:txBody>
      </p:sp>
      <p:pic>
        <p:nvPicPr>
          <p:cNvPr id="139" name="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108700" y="2743200"/>
            <a:ext cx="1908175" cy="18716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1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2" animBg="1" advAuto="0"/>
      <p:bldP spid="136" grpId="3" animBg="1" advAuto="0"/>
      <p:bldP spid="137" grpId="4" animBg="1" advAuto="0"/>
      <p:bldP spid="139" grpId="1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/>
        </p:nvSpPr>
        <p:spPr>
          <a:xfrm>
            <a:off x="5557837" y="225742"/>
            <a:ext cx="6634163" cy="662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 defTabSz="914400">
              <a:defRPr sz="3700" b="1">
                <a:solidFill>
                  <a:srgbClr val="FFFFFF"/>
                </a:solidFill>
              </a:defRPr>
            </a:lvl1pPr>
          </a:lstStyle>
          <a:p>
            <a:r>
              <a:t>What Is IT?</a:t>
            </a:r>
          </a:p>
        </p:txBody>
      </p:sp>
      <p:sp>
        <p:nvSpPr>
          <p:cNvPr id="142" name="Shape 142"/>
          <p:cNvSpPr/>
          <p:nvPr/>
        </p:nvSpPr>
        <p:spPr>
          <a:xfrm>
            <a:off x="1524000" y="4318000"/>
            <a:ext cx="1119188" cy="486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YOU</a:t>
            </a:r>
          </a:p>
        </p:txBody>
      </p:sp>
      <p:pic>
        <p:nvPicPr>
          <p:cNvPr id="143" name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613775" y="3213100"/>
            <a:ext cx="1901825" cy="18716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" grpId="1" animBg="1" advAuto="0"/>
      <p:bldP spid="143" grpId="2" animBg="1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/>
        </p:nvSpPr>
        <p:spPr>
          <a:xfrm>
            <a:off x="5557837" y="225742"/>
            <a:ext cx="6634163" cy="662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 defTabSz="914400">
              <a:defRPr sz="3700" b="1">
                <a:solidFill>
                  <a:srgbClr val="FFFFFF"/>
                </a:solidFill>
              </a:defRPr>
            </a:lvl1pPr>
          </a:lstStyle>
          <a:p>
            <a:r>
              <a:t>What Is IT?</a:t>
            </a:r>
          </a:p>
        </p:txBody>
      </p:sp>
      <p:pic>
        <p:nvPicPr>
          <p:cNvPr id="146" name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84912" y="4505325"/>
            <a:ext cx="476251" cy="4270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47" name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84912" y="4316412"/>
            <a:ext cx="476251" cy="4270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48" name="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284912" y="4114800"/>
            <a:ext cx="476251" cy="4270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49" name="image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284912" y="3925887"/>
            <a:ext cx="476251" cy="4206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50" name="image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284912" y="3730625"/>
            <a:ext cx="476251" cy="4270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51" name="image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284912" y="3541712"/>
            <a:ext cx="476251" cy="4206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52" name="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297612" y="3340100"/>
            <a:ext cx="474663" cy="4270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53" name="image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297612" y="3151187"/>
            <a:ext cx="474663" cy="4206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54" name="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108700" y="4681537"/>
            <a:ext cx="474663" cy="4270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55" name="image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108700" y="4492625"/>
            <a:ext cx="474663" cy="4206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56" name="image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102350" y="4291012"/>
            <a:ext cx="474663" cy="4270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57" name="image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102350" y="4102100"/>
            <a:ext cx="474663" cy="4206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58" name="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102350" y="3906837"/>
            <a:ext cx="474663" cy="4270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59" name="image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102350" y="3717925"/>
            <a:ext cx="474663" cy="4206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60" name="image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115050" y="3517900"/>
            <a:ext cx="474663" cy="4254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1" name="image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6102350" y="3328987"/>
            <a:ext cx="474663" cy="4206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62" name="image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924550" y="4876800"/>
            <a:ext cx="476250" cy="4270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63" name="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924550" y="4681537"/>
            <a:ext cx="476250" cy="4270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64" name="image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5924550" y="4486275"/>
            <a:ext cx="469900" cy="4270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65" name="image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5924550" y="4291012"/>
            <a:ext cx="469900" cy="4270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66" name="image.pn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5924550" y="4102100"/>
            <a:ext cx="469900" cy="4206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67" name="image.png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5924550" y="3906837"/>
            <a:ext cx="469900" cy="4270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68" name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919787" y="3713162"/>
            <a:ext cx="474663" cy="4254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9" name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919787" y="3517900"/>
            <a:ext cx="474663" cy="4254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0" name="image.png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5748337" y="5053012"/>
            <a:ext cx="469901" cy="4270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71" name="image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5748337" y="4857750"/>
            <a:ext cx="469901" cy="4270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72" name="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741987" y="4664075"/>
            <a:ext cx="476251" cy="4254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3" name="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741987" y="4468812"/>
            <a:ext cx="476251" cy="4270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74" name="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741987" y="4279900"/>
            <a:ext cx="476251" cy="4254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5" name="image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741987" y="4084637"/>
            <a:ext cx="476251" cy="4270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76" name="image.png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5741987" y="3889375"/>
            <a:ext cx="469901" cy="4206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77" name="image.png"/>
          <p:cNvPicPr>
            <a:picLocks noChangeAspect="1"/>
          </p:cNvPicPr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5741987" y="3694112"/>
            <a:ext cx="469901" cy="4270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78" name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53075" y="5254625"/>
            <a:ext cx="476250" cy="4270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79" name="image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5553075" y="5065712"/>
            <a:ext cx="476250" cy="4206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80" name="image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5553075" y="4864100"/>
            <a:ext cx="469900" cy="4270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81" name="image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5553075" y="4675187"/>
            <a:ext cx="469900" cy="4270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82" name="image.png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5553075" y="4479925"/>
            <a:ext cx="469900" cy="4270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image.pn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5553075" y="4291012"/>
            <a:ext cx="469900" cy="4206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" name="image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546725" y="4090987"/>
            <a:ext cx="476250" cy="4254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image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546725" y="3902075"/>
            <a:ext cx="476250" cy="4254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6" name="image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5389562" y="5437187"/>
            <a:ext cx="474663" cy="4206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87" name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389562" y="5241925"/>
            <a:ext cx="474663" cy="4270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88" name="image.png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5389562" y="5041900"/>
            <a:ext cx="468313" cy="4254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9" name="image.png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5389562" y="4852987"/>
            <a:ext cx="468313" cy="4254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0" name="image.png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5389562" y="4657725"/>
            <a:ext cx="468313" cy="4270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91" name="image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5389562" y="4468812"/>
            <a:ext cx="468313" cy="4270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92" name="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383212" y="4267200"/>
            <a:ext cx="474663" cy="4270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93" name="image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383212" y="4078287"/>
            <a:ext cx="474663" cy="4206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94" name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97612" y="2944812"/>
            <a:ext cx="474663" cy="4270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95" name="image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6102350" y="3140075"/>
            <a:ext cx="469900" cy="4254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6" name="image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919787" y="3316287"/>
            <a:ext cx="474663" cy="4206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97" name="image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735637" y="3492500"/>
            <a:ext cx="476251" cy="4270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98" name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546725" y="3694112"/>
            <a:ext cx="476250" cy="4270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99" name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83212" y="3870325"/>
            <a:ext cx="474663" cy="427038"/>
          </a:xfrm>
          <a:prstGeom prst="rect">
            <a:avLst/>
          </a:prstGeom>
          <a:ln w="12700">
            <a:miter lim="400000"/>
          </a:ln>
        </p:spPr>
      </p:pic>
      <p:sp>
        <p:nvSpPr>
          <p:cNvPr id="200" name="Shape 200"/>
          <p:cNvSpPr/>
          <p:nvPr/>
        </p:nvSpPr>
        <p:spPr>
          <a:xfrm rot="10800000" flipV="1">
            <a:off x="2116137" y="4579937"/>
            <a:ext cx="3189096" cy="12588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1" y="0"/>
                </a:moveTo>
                <a:cubicBezTo>
                  <a:pt x="15" y="0"/>
                  <a:pt x="0" y="5400"/>
                  <a:pt x="0" y="10800"/>
                </a:cubicBezTo>
                <a:cubicBezTo>
                  <a:pt x="0" y="16200"/>
                  <a:pt x="10800" y="21600"/>
                  <a:pt x="21600" y="21600"/>
                </a:cubicBezTo>
              </a:path>
            </a:pathLst>
          </a:custGeom>
          <a:ln w="76200">
            <a:solidFill>
              <a:srgbClr val="FFFFFF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201" name="image.png"/>
          <p:cNvPicPr>
            <a:picLocks noChangeAspect="1"/>
          </p:cNvPicPr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5303837" y="1725612"/>
            <a:ext cx="1901826" cy="1858963"/>
          </a:xfrm>
          <a:prstGeom prst="rect">
            <a:avLst/>
          </a:prstGeom>
          <a:ln w="12700">
            <a:miter lim="400000"/>
          </a:ln>
        </p:spPr>
      </p:pic>
      <p:sp>
        <p:nvSpPr>
          <p:cNvPr id="202" name="Shape 202"/>
          <p:cNvSpPr/>
          <p:nvPr/>
        </p:nvSpPr>
        <p:spPr>
          <a:xfrm>
            <a:off x="2643187" y="4579937"/>
            <a:ext cx="2657476" cy="1"/>
          </a:xfrm>
          <a:prstGeom prst="line">
            <a:avLst/>
          </a:prstGeom>
          <a:ln w="76200">
            <a:solidFill>
              <a:srgbClr val="FFFFFF"/>
            </a:solidFill>
            <a:tailEnd type="triangle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03" name="Shape 203"/>
          <p:cNvSpPr/>
          <p:nvPr/>
        </p:nvSpPr>
        <p:spPr>
          <a:xfrm>
            <a:off x="1524000" y="4318000"/>
            <a:ext cx="1119188" cy="486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YOU</a:t>
            </a:r>
          </a:p>
        </p:txBody>
      </p:sp>
      <p:sp>
        <p:nvSpPr>
          <p:cNvPr id="204" name="Shape 204"/>
          <p:cNvSpPr/>
          <p:nvPr/>
        </p:nvSpPr>
        <p:spPr>
          <a:xfrm>
            <a:off x="3251200" y="4702175"/>
            <a:ext cx="1854200" cy="437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Turn Back</a:t>
            </a:r>
          </a:p>
        </p:txBody>
      </p:sp>
      <p:sp>
        <p:nvSpPr>
          <p:cNvPr id="205" name="Shape 205"/>
          <p:cNvSpPr/>
          <p:nvPr/>
        </p:nvSpPr>
        <p:spPr>
          <a:xfrm>
            <a:off x="1282700" y="5916612"/>
            <a:ext cx="1854200" cy="43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Quit</a:t>
            </a:r>
          </a:p>
        </p:txBody>
      </p:sp>
      <p:sp>
        <p:nvSpPr>
          <p:cNvPr id="206" name="Shape 206"/>
          <p:cNvSpPr/>
          <p:nvPr/>
        </p:nvSpPr>
        <p:spPr>
          <a:xfrm>
            <a:off x="3263900" y="5113337"/>
            <a:ext cx="1854200" cy="43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ABORT</a:t>
            </a:r>
          </a:p>
        </p:txBody>
      </p:sp>
      <p:sp>
        <p:nvSpPr>
          <p:cNvPr id="207" name="Shape 207"/>
          <p:cNvSpPr/>
          <p:nvPr/>
        </p:nvSpPr>
        <p:spPr>
          <a:xfrm>
            <a:off x="2038350" y="4219575"/>
            <a:ext cx="1854200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Birth</a:t>
            </a:r>
          </a:p>
        </p:txBody>
      </p:sp>
      <p:pic>
        <p:nvPicPr>
          <p:cNvPr id="208" name="image.png"/>
          <p:cNvPicPr>
            <a:picLocks noChangeAspect="1"/>
          </p:cNvPicPr>
          <p:nvPr/>
        </p:nvPicPr>
        <p:blipFill>
          <a:blip r:embed="rId15">
            <a:extLst/>
          </a:blip>
          <a:stretch>
            <a:fillRect/>
          </a:stretch>
        </p:blipFill>
        <p:spPr>
          <a:xfrm>
            <a:off x="8613775" y="3213100"/>
            <a:ext cx="1901825" cy="18716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4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" presetClass="entr" presetSubtype="4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" presetClass="entr" presetSubtype="4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" presetClass="entr" presetSubtype="4" fill="hold" grpId="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2" presetClass="entr" presetSubtype="4" fill="hold" grpId="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2" presetClass="entr" presetSubtype="4" fill="hold" grpId="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000"/>
                            </p:stCondLst>
                            <p:childTnLst>
                              <p:par>
                                <p:cTn id="50" presetID="2" presetClass="entr" presetSubtype="4" fill="hold" grpId="1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9000"/>
                            </p:stCondLst>
                            <p:childTnLst>
                              <p:par>
                                <p:cTn id="55" presetID="2" presetClass="entr" presetSubtype="4" fill="hold" grpId="1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60" presetID="2" presetClass="entr" presetSubtype="4" fill="hold" grpId="1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1000"/>
                            </p:stCondLst>
                            <p:childTnLst>
                              <p:par>
                                <p:cTn id="65" presetID="2" presetClass="entr" presetSubtype="4" fill="hold" grpId="1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2000"/>
                            </p:stCondLst>
                            <p:childTnLst>
                              <p:par>
                                <p:cTn id="70" presetID="2" presetClass="entr" presetSubtype="4" fill="hold" grpId="1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1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3000"/>
                            </p:stCondLst>
                            <p:childTnLst>
                              <p:par>
                                <p:cTn id="75" presetID="2" presetClass="entr" presetSubtype="4" fill="hold" grpId="1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6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4000"/>
                            </p:stCondLst>
                            <p:childTnLst>
                              <p:par>
                                <p:cTn id="80" presetID="2" presetClass="entr" presetSubtype="4" fill="hold" grpId="1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1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0"/>
                            </p:stCondLst>
                            <p:childTnLst>
                              <p:par>
                                <p:cTn id="85" presetID="2" presetClass="entr" presetSubtype="4" fill="hold" grpId="1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6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6000"/>
                            </p:stCondLst>
                            <p:childTnLst>
                              <p:par>
                                <p:cTn id="90" presetID="2" presetClass="entr" presetSubtype="4" fill="hold" grpId="1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1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7000"/>
                            </p:stCondLst>
                            <p:childTnLst>
                              <p:par>
                                <p:cTn id="95" presetID="2" presetClass="entr" presetSubtype="4" fill="hold" grpId="1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6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8000"/>
                            </p:stCondLst>
                            <p:childTnLst>
                              <p:par>
                                <p:cTn id="100" presetID="2" presetClass="entr" presetSubtype="4" fill="hold" grpId="2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1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9000"/>
                            </p:stCondLst>
                            <p:childTnLst>
                              <p:par>
                                <p:cTn id="105" presetID="2" presetClass="entr" presetSubtype="4" fill="hold" grpId="2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6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000"/>
                            </p:stCondLst>
                            <p:childTnLst>
                              <p:par>
                                <p:cTn id="110" presetID="2" presetClass="entr" presetSubtype="4" fill="hold" grpId="2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1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1000"/>
                            </p:stCondLst>
                            <p:childTnLst>
                              <p:par>
                                <p:cTn id="115" presetID="2" presetClass="entr" presetSubtype="4" fill="hold" grpId="2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6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2000"/>
                            </p:stCondLst>
                            <p:childTnLst>
                              <p:par>
                                <p:cTn id="120" presetID="2" presetClass="entr" presetSubtype="4" fill="hold" grpId="2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1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3000"/>
                            </p:stCondLst>
                            <p:childTnLst>
                              <p:par>
                                <p:cTn id="125" presetID="2" presetClass="entr" presetSubtype="4" fill="hold" grpId="2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6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4000"/>
                            </p:stCondLst>
                            <p:childTnLst>
                              <p:par>
                                <p:cTn id="130" presetID="2" presetClass="entr" presetSubtype="4" fill="hold" grpId="2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1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5000"/>
                            </p:stCondLst>
                            <p:childTnLst>
                              <p:par>
                                <p:cTn id="135" presetID="2" presetClass="entr" presetSubtype="4" fill="hold" grpId="2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6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6000"/>
                            </p:stCondLst>
                            <p:childTnLst>
                              <p:par>
                                <p:cTn id="140" presetID="2" presetClass="entr" presetSubtype="4" fill="hold" grpId="2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1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7000"/>
                            </p:stCondLst>
                            <p:childTnLst>
                              <p:par>
                                <p:cTn id="145" presetID="2" presetClass="entr" presetSubtype="4" fill="hold" grpId="2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6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8000"/>
                            </p:stCondLst>
                            <p:childTnLst>
                              <p:par>
                                <p:cTn id="150" presetID="2" presetClass="entr" presetSubtype="4" fill="hold" grpId="3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1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9000"/>
                            </p:stCondLst>
                            <p:childTnLst>
                              <p:par>
                                <p:cTn id="155" presetID="2" presetClass="entr" presetSubtype="4" fill="hold" grpId="3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6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30000"/>
                            </p:stCondLst>
                            <p:childTnLst>
                              <p:par>
                                <p:cTn id="160" presetID="2" presetClass="entr" presetSubtype="4" fill="hold" grpId="3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1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31000"/>
                            </p:stCondLst>
                            <p:childTnLst>
                              <p:par>
                                <p:cTn id="165" presetID="2" presetClass="entr" presetSubtype="4" fill="hold" grpId="3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6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32000"/>
                            </p:stCondLst>
                            <p:childTnLst>
                              <p:par>
                                <p:cTn id="170" presetID="2" presetClass="entr" presetSubtype="4" fill="hold" grpId="3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1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33000"/>
                            </p:stCondLst>
                            <p:childTnLst>
                              <p:par>
                                <p:cTn id="175" presetID="2" presetClass="entr" presetSubtype="4" fill="hold" grpId="3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6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34000"/>
                            </p:stCondLst>
                            <p:childTnLst>
                              <p:par>
                                <p:cTn id="180" presetID="2" presetClass="entr" presetSubtype="4" fill="hold" grpId="3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1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35000"/>
                            </p:stCondLst>
                            <p:childTnLst>
                              <p:par>
                                <p:cTn id="185" presetID="2" presetClass="entr" presetSubtype="4" fill="hold" grpId="3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6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36000"/>
                            </p:stCondLst>
                            <p:childTnLst>
                              <p:par>
                                <p:cTn id="190" presetID="2" presetClass="entr" presetSubtype="4" fill="hold" grpId="3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1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37000"/>
                            </p:stCondLst>
                            <p:childTnLst>
                              <p:par>
                                <p:cTn id="195" presetID="2" presetClass="entr" presetSubtype="4" fill="hold" grpId="3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6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38000"/>
                            </p:stCondLst>
                            <p:childTnLst>
                              <p:par>
                                <p:cTn id="200" presetID="2" presetClass="entr" presetSubtype="4" fill="hold" grpId="4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1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39000"/>
                            </p:stCondLst>
                            <p:childTnLst>
                              <p:par>
                                <p:cTn id="205" presetID="2" presetClass="entr" presetSubtype="4" fill="hold" grpId="4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6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40000"/>
                            </p:stCondLst>
                            <p:childTnLst>
                              <p:par>
                                <p:cTn id="210" presetID="2" presetClass="entr" presetSubtype="4" fill="hold" grpId="4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1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41000"/>
                            </p:stCondLst>
                            <p:childTnLst>
                              <p:par>
                                <p:cTn id="215" presetID="2" presetClass="entr" presetSubtype="4" fill="hold" grpId="4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6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42000"/>
                            </p:stCondLst>
                            <p:childTnLst>
                              <p:par>
                                <p:cTn id="220" presetID="2" presetClass="entr" presetSubtype="4" fill="hold" grpId="4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1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43000"/>
                            </p:stCondLst>
                            <p:childTnLst>
                              <p:par>
                                <p:cTn id="225" presetID="2" presetClass="entr" presetSubtype="4" fill="hold" grpId="4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6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44000"/>
                            </p:stCondLst>
                            <p:childTnLst>
                              <p:par>
                                <p:cTn id="230" presetID="2" presetClass="entr" presetSubtype="4" fill="hold" grpId="4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1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45000"/>
                            </p:stCondLst>
                            <p:childTnLst>
                              <p:par>
                                <p:cTn id="235" presetID="2" presetClass="entr" presetSubtype="4" fill="hold" grpId="4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6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46000"/>
                            </p:stCondLst>
                            <p:childTnLst>
                              <p:par>
                                <p:cTn id="240" presetID="2" presetClass="entr" presetSubtype="4" fill="hold" grpId="4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1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47000"/>
                            </p:stCondLst>
                            <p:childTnLst>
                              <p:par>
                                <p:cTn id="245" presetID="2" presetClass="entr" presetSubtype="4" fill="hold" grpId="4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6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48000"/>
                            </p:stCondLst>
                            <p:childTnLst>
                              <p:par>
                                <p:cTn id="250" presetID="2" presetClass="entr" presetSubtype="4" fill="hold" grpId="5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1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49000"/>
                            </p:stCondLst>
                            <p:childTnLst>
                              <p:par>
                                <p:cTn id="255" presetID="2" presetClass="entr" presetSubtype="4" fill="hold" grpId="5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6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50000"/>
                            </p:stCondLst>
                            <p:childTnLst>
                              <p:par>
                                <p:cTn id="260" presetID="2" presetClass="entr" presetSubtype="4" fill="hold" grpId="5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1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51000"/>
                            </p:stCondLst>
                            <p:childTnLst>
                              <p:par>
                                <p:cTn id="265" presetID="2" presetClass="entr" presetSubtype="4" fill="hold" grpId="5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6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52000"/>
                            </p:stCondLst>
                            <p:childTnLst>
                              <p:par>
                                <p:cTn id="270" presetID="2" presetClass="entr" presetSubtype="4" fill="hold" grpId="5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1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2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53000"/>
                            </p:stCondLst>
                            <p:childTnLst>
                              <p:par>
                                <p:cTn id="275" presetID="2" presetClass="entr" presetSubtype="4" fill="hold" grpId="5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6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54000"/>
                            </p:stCondLst>
                            <p:childTnLst>
                              <p:par>
                                <p:cTn id="280" presetID="2" presetClass="entr" presetSubtype="4" fill="hold" grpId="5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1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2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55000"/>
                            </p:stCondLst>
                            <p:childTnLst>
                              <p:par>
                                <p:cTn id="285" presetID="2" presetClass="entr" presetSubtype="4" fill="hold" grpId="5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6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1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22" presetClass="entr" presetSubtype="2" fill="hold" grpId="5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2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3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500"/>
                            </p:stCondLst>
                            <p:childTnLst>
                              <p:par>
                                <p:cTn id="295" presetID="23" presetClass="entr" presetSubtype="16" fill="hold" grpId="5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6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7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0" presetID="9" presetClass="entr" fill="hold" grpId="6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1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2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1500"/>
                            </p:stCondLst>
                            <p:childTnLst>
                              <p:par>
                                <p:cTn id="304" presetID="9" presetClass="entr" fill="hold" grpId="6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5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6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" grpId="3" animBg="1" advAuto="0"/>
      <p:bldP spid="147" grpId="4" animBg="1" advAuto="0"/>
      <p:bldP spid="148" grpId="5" animBg="1" advAuto="0"/>
      <p:bldP spid="149" grpId="6" animBg="1" advAuto="0"/>
      <p:bldP spid="150" grpId="7" animBg="1" advAuto="0"/>
      <p:bldP spid="151" grpId="8" animBg="1" advAuto="0"/>
      <p:bldP spid="152" grpId="9" animBg="1" advAuto="0"/>
      <p:bldP spid="153" grpId="10" animBg="1" advAuto="0"/>
      <p:bldP spid="154" grpId="11" animBg="1" advAuto="0"/>
      <p:bldP spid="155" grpId="12" animBg="1" advAuto="0"/>
      <p:bldP spid="156" grpId="13" animBg="1" advAuto="0"/>
      <p:bldP spid="157" grpId="14" animBg="1" advAuto="0"/>
      <p:bldP spid="158" grpId="15" animBg="1" advAuto="0"/>
      <p:bldP spid="159" grpId="16" animBg="1" advAuto="0"/>
      <p:bldP spid="160" grpId="17" animBg="1" advAuto="0"/>
      <p:bldP spid="161" grpId="18" animBg="1" advAuto="0"/>
      <p:bldP spid="162" grpId="19" animBg="1" advAuto="0"/>
      <p:bldP spid="163" grpId="20" animBg="1" advAuto="0"/>
      <p:bldP spid="164" grpId="21" animBg="1" advAuto="0"/>
      <p:bldP spid="165" grpId="22" animBg="1" advAuto="0"/>
      <p:bldP spid="166" grpId="23" animBg="1" advAuto="0"/>
      <p:bldP spid="167" grpId="24" animBg="1" advAuto="0"/>
      <p:bldP spid="168" grpId="25" animBg="1" advAuto="0"/>
      <p:bldP spid="169" grpId="26" animBg="1" advAuto="0"/>
      <p:bldP spid="170" grpId="27" animBg="1" advAuto="0"/>
      <p:bldP spid="171" grpId="28" animBg="1" advAuto="0"/>
      <p:bldP spid="172" grpId="29" animBg="1" advAuto="0"/>
      <p:bldP spid="173" grpId="30" animBg="1" advAuto="0"/>
      <p:bldP spid="174" grpId="31" animBg="1" advAuto="0"/>
      <p:bldP spid="175" grpId="32" animBg="1" advAuto="0"/>
      <p:bldP spid="176" grpId="33" animBg="1" advAuto="0"/>
      <p:bldP spid="177" grpId="34" animBg="1" advAuto="0"/>
      <p:bldP spid="178" grpId="35" animBg="1" advAuto="0"/>
      <p:bldP spid="179" grpId="36" animBg="1" advAuto="0"/>
      <p:bldP spid="180" grpId="37" animBg="1" advAuto="0"/>
      <p:bldP spid="181" grpId="38" animBg="1" advAuto="0"/>
      <p:bldP spid="182" grpId="39" animBg="1" advAuto="0"/>
      <p:bldP spid="183" grpId="40" animBg="1" advAuto="0"/>
      <p:bldP spid="184" grpId="41" animBg="1" advAuto="0"/>
      <p:bldP spid="185" grpId="42" animBg="1" advAuto="0"/>
      <p:bldP spid="186" grpId="43" animBg="1" advAuto="0"/>
      <p:bldP spid="187" grpId="44" animBg="1" advAuto="0"/>
      <p:bldP spid="188" grpId="45" animBg="1" advAuto="0"/>
      <p:bldP spid="189" grpId="46" animBg="1" advAuto="0"/>
      <p:bldP spid="190" grpId="47" animBg="1" advAuto="0"/>
      <p:bldP spid="191" grpId="48" animBg="1" advAuto="0"/>
      <p:bldP spid="192" grpId="49" animBg="1" advAuto="0"/>
      <p:bldP spid="193" grpId="50" animBg="1" advAuto="0"/>
      <p:bldP spid="194" grpId="51" animBg="1" advAuto="0"/>
      <p:bldP spid="195" grpId="52" animBg="1" advAuto="0"/>
      <p:bldP spid="196" grpId="53" animBg="1" advAuto="0"/>
      <p:bldP spid="197" grpId="54" animBg="1" advAuto="0"/>
      <p:bldP spid="198" grpId="55" animBg="1" advAuto="0"/>
      <p:bldP spid="199" grpId="56" animBg="1" advAuto="0"/>
      <p:bldP spid="200" grpId="58" animBg="1" advAuto="0"/>
      <p:bldP spid="201" grpId="57" animBg="1" advAuto="0"/>
      <p:bldP spid="202" grpId="2" animBg="1" advAuto="0"/>
      <p:bldP spid="204" grpId="61" animBg="1" advAuto="0"/>
      <p:bldP spid="205" grpId="60" animBg="1" advAuto="0"/>
      <p:bldP spid="206" grpId="59" animBg="1" advAuto="0"/>
      <p:bldP spid="207" grpId="1" animBg="1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/>
          <p:nvPr/>
        </p:nvSpPr>
        <p:spPr>
          <a:xfrm>
            <a:off x="5557837" y="225742"/>
            <a:ext cx="6634163" cy="662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 defTabSz="914400">
              <a:defRPr sz="3700" b="1">
                <a:solidFill>
                  <a:srgbClr val="FFFFFF"/>
                </a:solidFill>
              </a:defRPr>
            </a:lvl1pPr>
          </a:lstStyle>
          <a:p>
            <a:r>
              <a:t>What Is IT?</a:t>
            </a:r>
          </a:p>
        </p:txBody>
      </p:sp>
      <p:pic>
        <p:nvPicPr>
          <p:cNvPr id="211" name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97612" y="2944812"/>
            <a:ext cx="474663" cy="4270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12" name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84912" y="4505325"/>
            <a:ext cx="476251" cy="4270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13" name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84912" y="4316412"/>
            <a:ext cx="476251" cy="4270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14" name="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284912" y="4114800"/>
            <a:ext cx="476251" cy="4270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15" name="image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284912" y="3925887"/>
            <a:ext cx="476251" cy="420688"/>
          </a:xfrm>
          <a:prstGeom prst="rect">
            <a:avLst/>
          </a:prstGeom>
          <a:ln w="12700">
            <a:miter lim="400000"/>
          </a:ln>
        </p:spPr>
      </p:pic>
      <p:pic>
        <p:nvPicPr>
          <p:cNvPr id="216" name="image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284912" y="3730625"/>
            <a:ext cx="476251" cy="4270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17" name="image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284912" y="3541712"/>
            <a:ext cx="476251" cy="420688"/>
          </a:xfrm>
          <a:prstGeom prst="rect">
            <a:avLst/>
          </a:prstGeom>
          <a:ln w="12700">
            <a:miter lim="400000"/>
          </a:ln>
        </p:spPr>
      </p:pic>
      <p:pic>
        <p:nvPicPr>
          <p:cNvPr id="218" name="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297612" y="3340100"/>
            <a:ext cx="474663" cy="4270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19" name="image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297612" y="3151187"/>
            <a:ext cx="474663" cy="420688"/>
          </a:xfrm>
          <a:prstGeom prst="rect">
            <a:avLst/>
          </a:prstGeom>
          <a:ln w="12700">
            <a:miter lim="400000"/>
          </a:ln>
        </p:spPr>
      </p:pic>
      <p:pic>
        <p:nvPicPr>
          <p:cNvPr id="220" name="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108700" y="4681537"/>
            <a:ext cx="474663" cy="4270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21" name="image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108700" y="4492625"/>
            <a:ext cx="474663" cy="420688"/>
          </a:xfrm>
          <a:prstGeom prst="rect">
            <a:avLst/>
          </a:prstGeom>
          <a:ln w="12700">
            <a:miter lim="400000"/>
          </a:ln>
        </p:spPr>
      </p:pic>
      <p:pic>
        <p:nvPicPr>
          <p:cNvPr id="222" name="image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102350" y="4291012"/>
            <a:ext cx="474663" cy="4270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23" name="image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6351587" y="3925887"/>
            <a:ext cx="561976" cy="590551"/>
          </a:xfrm>
          <a:prstGeom prst="rect">
            <a:avLst/>
          </a:prstGeom>
          <a:ln w="12700">
            <a:miter lim="400000"/>
          </a:ln>
        </p:spPr>
      </p:pic>
      <p:pic>
        <p:nvPicPr>
          <p:cNvPr id="224" name="image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6656387" y="4968875"/>
            <a:ext cx="598488" cy="573088"/>
          </a:xfrm>
          <a:prstGeom prst="rect">
            <a:avLst/>
          </a:prstGeom>
          <a:ln w="12700">
            <a:miter lim="400000"/>
          </a:ln>
        </p:spPr>
      </p:pic>
      <p:pic>
        <p:nvPicPr>
          <p:cNvPr id="225" name="image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102350" y="3717925"/>
            <a:ext cx="474663" cy="420688"/>
          </a:xfrm>
          <a:prstGeom prst="rect">
            <a:avLst/>
          </a:prstGeom>
          <a:ln w="12700">
            <a:miter lim="400000"/>
          </a:ln>
        </p:spPr>
      </p:pic>
      <p:pic>
        <p:nvPicPr>
          <p:cNvPr id="226" name="image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115050" y="3517900"/>
            <a:ext cx="474663" cy="42545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7" name="image.pn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6102350" y="3328987"/>
            <a:ext cx="474663" cy="420688"/>
          </a:xfrm>
          <a:prstGeom prst="rect">
            <a:avLst/>
          </a:prstGeom>
          <a:ln w="12700">
            <a:miter lim="400000"/>
          </a:ln>
        </p:spPr>
      </p:pic>
      <p:pic>
        <p:nvPicPr>
          <p:cNvPr id="228" name="image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924550" y="4876800"/>
            <a:ext cx="476250" cy="4270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29" name="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924550" y="4681537"/>
            <a:ext cx="476250" cy="4270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30" name="image.png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6261100" y="4973637"/>
            <a:ext cx="620713" cy="609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31" name="image.png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7089775" y="3998912"/>
            <a:ext cx="596900" cy="609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32" name="image.png"/>
          <p:cNvPicPr>
            <a:picLocks noChangeAspect="1"/>
          </p:cNvPicPr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6681787" y="5394325"/>
            <a:ext cx="547688" cy="512763"/>
          </a:xfrm>
          <a:prstGeom prst="rect">
            <a:avLst/>
          </a:prstGeom>
          <a:ln w="12700">
            <a:miter lim="400000"/>
          </a:ln>
        </p:spPr>
      </p:pic>
      <p:pic>
        <p:nvPicPr>
          <p:cNvPr id="233" name="image.png"/>
          <p:cNvPicPr>
            <a:picLocks noChangeAspect="1"/>
          </p:cNvPicPr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6040437" y="5327650"/>
            <a:ext cx="628651" cy="622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34" name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919787" y="3713162"/>
            <a:ext cx="474663" cy="425451"/>
          </a:xfrm>
          <a:prstGeom prst="rect">
            <a:avLst/>
          </a:prstGeom>
          <a:ln w="12700">
            <a:miter lim="400000"/>
          </a:ln>
        </p:spPr>
      </p:pic>
      <p:pic>
        <p:nvPicPr>
          <p:cNvPr id="235" name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919787" y="3517900"/>
            <a:ext cx="474663" cy="425450"/>
          </a:xfrm>
          <a:prstGeom prst="rect">
            <a:avLst/>
          </a:prstGeom>
          <a:ln w="12700">
            <a:miter lim="400000"/>
          </a:ln>
        </p:spPr>
      </p:pic>
      <p:pic>
        <p:nvPicPr>
          <p:cNvPr id="236" name="image.png"/>
          <p:cNvPicPr>
            <a:picLocks noChangeAspect="1"/>
          </p:cNvPicPr>
          <p:nvPr/>
        </p:nvPicPr>
        <p:blipFill>
          <a:blip r:embed="rId15">
            <a:extLst/>
          </a:blip>
          <a:stretch>
            <a:fillRect/>
          </a:stretch>
        </p:blipFill>
        <p:spPr>
          <a:xfrm>
            <a:off x="5748337" y="5053012"/>
            <a:ext cx="469901" cy="4270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37" name="image.png"/>
          <p:cNvPicPr>
            <a:picLocks noChangeAspect="1"/>
          </p:cNvPicPr>
          <p:nvPr/>
        </p:nvPicPr>
        <p:blipFill>
          <a:blip r:embed="rId16">
            <a:extLst/>
          </a:blip>
          <a:stretch>
            <a:fillRect/>
          </a:stretch>
        </p:blipFill>
        <p:spPr>
          <a:xfrm>
            <a:off x="5748337" y="4857750"/>
            <a:ext cx="469901" cy="4270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38" name="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741987" y="4664075"/>
            <a:ext cx="476251" cy="425450"/>
          </a:xfrm>
          <a:prstGeom prst="rect">
            <a:avLst/>
          </a:prstGeom>
          <a:ln w="12700">
            <a:miter lim="400000"/>
          </a:ln>
        </p:spPr>
      </p:pic>
      <p:pic>
        <p:nvPicPr>
          <p:cNvPr id="239" name="image.png"/>
          <p:cNvPicPr>
            <a:picLocks noChangeAspect="1"/>
          </p:cNvPicPr>
          <p:nvPr/>
        </p:nvPicPr>
        <p:blipFill>
          <a:blip r:embed="rId17">
            <a:extLst/>
          </a:blip>
          <a:stretch>
            <a:fillRect/>
          </a:stretch>
        </p:blipFill>
        <p:spPr>
          <a:xfrm>
            <a:off x="6181725" y="5821362"/>
            <a:ext cx="468313" cy="420688"/>
          </a:xfrm>
          <a:prstGeom prst="rect">
            <a:avLst/>
          </a:prstGeom>
          <a:ln w="12700">
            <a:miter lim="400000"/>
          </a:ln>
        </p:spPr>
      </p:pic>
      <p:pic>
        <p:nvPicPr>
          <p:cNvPr id="240" name="image.png"/>
          <p:cNvPicPr>
            <a:picLocks noChangeAspect="1"/>
          </p:cNvPicPr>
          <p:nvPr/>
        </p:nvPicPr>
        <p:blipFill>
          <a:blip r:embed="rId18">
            <a:extLst/>
          </a:blip>
          <a:stretch>
            <a:fillRect/>
          </a:stretch>
        </p:blipFill>
        <p:spPr>
          <a:xfrm>
            <a:off x="6645275" y="3578225"/>
            <a:ext cx="620713" cy="628650"/>
          </a:xfrm>
          <a:prstGeom prst="rect">
            <a:avLst/>
          </a:prstGeom>
          <a:ln w="12700">
            <a:miter lim="400000"/>
          </a:ln>
        </p:spPr>
      </p:pic>
      <p:pic>
        <p:nvPicPr>
          <p:cNvPr id="241" name="image.png"/>
          <p:cNvPicPr>
            <a:picLocks noChangeAspect="1"/>
          </p:cNvPicPr>
          <p:nvPr/>
        </p:nvPicPr>
        <p:blipFill>
          <a:blip r:embed="rId19">
            <a:extLst/>
          </a:blip>
          <a:stretch>
            <a:fillRect/>
          </a:stretch>
        </p:blipFill>
        <p:spPr>
          <a:xfrm>
            <a:off x="6626225" y="4462462"/>
            <a:ext cx="603250" cy="615951"/>
          </a:xfrm>
          <a:prstGeom prst="rect">
            <a:avLst/>
          </a:prstGeom>
          <a:ln w="12700">
            <a:miter lim="400000"/>
          </a:ln>
        </p:spPr>
      </p:pic>
      <p:pic>
        <p:nvPicPr>
          <p:cNvPr id="242" name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53075" y="5254625"/>
            <a:ext cx="476250" cy="4270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43" name="image.pn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5553075" y="5065712"/>
            <a:ext cx="476250" cy="420688"/>
          </a:xfrm>
          <a:prstGeom prst="rect">
            <a:avLst/>
          </a:prstGeom>
          <a:ln w="12700">
            <a:miter lim="400000"/>
          </a:ln>
        </p:spPr>
      </p:pic>
      <p:pic>
        <p:nvPicPr>
          <p:cNvPr id="244" name="image.png"/>
          <p:cNvPicPr>
            <a:picLocks noChangeAspect="1"/>
          </p:cNvPicPr>
          <p:nvPr/>
        </p:nvPicPr>
        <p:blipFill>
          <a:blip r:embed="rId16">
            <a:extLst/>
          </a:blip>
          <a:stretch>
            <a:fillRect/>
          </a:stretch>
        </p:blipFill>
        <p:spPr>
          <a:xfrm>
            <a:off x="5553075" y="4864100"/>
            <a:ext cx="469900" cy="4270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45" name="image.png"/>
          <p:cNvPicPr>
            <a:picLocks noChangeAspect="1"/>
          </p:cNvPicPr>
          <p:nvPr/>
        </p:nvPicPr>
        <p:blipFill>
          <a:blip r:embed="rId20">
            <a:extLst/>
          </a:blip>
          <a:stretch>
            <a:fillRect/>
          </a:stretch>
        </p:blipFill>
        <p:spPr>
          <a:xfrm>
            <a:off x="5883275" y="5078412"/>
            <a:ext cx="584200" cy="603251"/>
          </a:xfrm>
          <a:prstGeom prst="rect">
            <a:avLst/>
          </a:prstGeom>
          <a:ln w="12700">
            <a:miter lim="400000"/>
          </a:ln>
        </p:spPr>
      </p:pic>
      <p:pic>
        <p:nvPicPr>
          <p:cNvPr id="246" name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97612" y="2944812"/>
            <a:ext cx="474663" cy="4270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47" name="image.png"/>
          <p:cNvPicPr>
            <a:picLocks noChangeAspect="1"/>
          </p:cNvPicPr>
          <p:nvPr/>
        </p:nvPicPr>
        <p:blipFill>
          <a:blip r:embed="rId16">
            <a:extLst/>
          </a:blip>
          <a:stretch>
            <a:fillRect/>
          </a:stretch>
        </p:blipFill>
        <p:spPr>
          <a:xfrm>
            <a:off x="6102350" y="3121025"/>
            <a:ext cx="469900" cy="4270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48" name="image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919787" y="3316287"/>
            <a:ext cx="474663" cy="420688"/>
          </a:xfrm>
          <a:prstGeom prst="rect">
            <a:avLst/>
          </a:prstGeom>
          <a:ln w="12700">
            <a:miter lim="400000"/>
          </a:ln>
        </p:spPr>
      </p:pic>
      <p:sp>
        <p:nvSpPr>
          <p:cNvPr id="249" name="Shape 249"/>
          <p:cNvSpPr/>
          <p:nvPr/>
        </p:nvSpPr>
        <p:spPr>
          <a:xfrm>
            <a:off x="6667500" y="4589462"/>
            <a:ext cx="1993900" cy="1"/>
          </a:xfrm>
          <a:prstGeom prst="line">
            <a:avLst/>
          </a:prstGeom>
          <a:ln w="76200">
            <a:solidFill>
              <a:srgbClr val="FFFFFF"/>
            </a:solidFill>
            <a:tailEnd type="triangle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50" name="image.png"/>
          <p:cNvPicPr>
            <a:picLocks noChangeAspect="1"/>
          </p:cNvPicPr>
          <p:nvPr/>
        </p:nvPicPr>
        <p:blipFill>
          <a:blip r:embed="rId16">
            <a:extLst/>
          </a:blip>
          <a:stretch>
            <a:fillRect/>
          </a:stretch>
        </p:blipFill>
        <p:spPr>
          <a:xfrm>
            <a:off x="5553075" y="4675187"/>
            <a:ext cx="469900" cy="427038"/>
          </a:xfrm>
          <a:prstGeom prst="rect">
            <a:avLst/>
          </a:prstGeom>
          <a:ln w="12700">
            <a:miter lim="400000"/>
          </a:ln>
        </p:spPr>
      </p:pic>
      <p:sp>
        <p:nvSpPr>
          <p:cNvPr id="251" name="Shape 251"/>
          <p:cNvSpPr/>
          <p:nvPr/>
        </p:nvSpPr>
        <p:spPr>
          <a:xfrm rot="10800000" flipV="1">
            <a:off x="2116137" y="4579937"/>
            <a:ext cx="3189096" cy="12588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1" y="0"/>
                </a:moveTo>
                <a:cubicBezTo>
                  <a:pt x="15" y="0"/>
                  <a:pt x="0" y="5400"/>
                  <a:pt x="0" y="10800"/>
                </a:cubicBezTo>
                <a:cubicBezTo>
                  <a:pt x="0" y="16200"/>
                  <a:pt x="10800" y="21600"/>
                  <a:pt x="21600" y="21600"/>
                </a:cubicBezTo>
              </a:path>
            </a:pathLst>
          </a:custGeom>
          <a:ln w="76200">
            <a:solidFill>
              <a:srgbClr val="FFFFFF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52" name="Shape 252"/>
          <p:cNvSpPr/>
          <p:nvPr/>
        </p:nvSpPr>
        <p:spPr>
          <a:xfrm>
            <a:off x="2643187" y="4579937"/>
            <a:ext cx="2657476" cy="1"/>
          </a:xfrm>
          <a:prstGeom prst="line">
            <a:avLst/>
          </a:prstGeom>
          <a:ln w="76200">
            <a:solidFill>
              <a:srgbClr val="FFFFFF"/>
            </a:solidFill>
            <a:tailEnd type="triangle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53" name="Shape 253"/>
          <p:cNvSpPr/>
          <p:nvPr/>
        </p:nvSpPr>
        <p:spPr>
          <a:xfrm>
            <a:off x="1524000" y="4318000"/>
            <a:ext cx="1119188" cy="486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YOU</a:t>
            </a:r>
          </a:p>
        </p:txBody>
      </p:sp>
      <p:sp>
        <p:nvSpPr>
          <p:cNvPr id="254" name="Shape 254"/>
          <p:cNvSpPr/>
          <p:nvPr/>
        </p:nvSpPr>
        <p:spPr>
          <a:xfrm>
            <a:off x="3251200" y="4686300"/>
            <a:ext cx="1854200" cy="437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Turn Back</a:t>
            </a:r>
          </a:p>
        </p:txBody>
      </p:sp>
      <p:sp>
        <p:nvSpPr>
          <p:cNvPr id="255" name="Shape 255"/>
          <p:cNvSpPr/>
          <p:nvPr/>
        </p:nvSpPr>
        <p:spPr>
          <a:xfrm>
            <a:off x="1282700" y="5916612"/>
            <a:ext cx="1854200" cy="43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Quit</a:t>
            </a:r>
          </a:p>
        </p:txBody>
      </p:sp>
      <p:pic>
        <p:nvPicPr>
          <p:cNvPr id="256" name="image.png"/>
          <p:cNvPicPr>
            <a:picLocks noChangeAspect="1"/>
          </p:cNvPicPr>
          <p:nvPr/>
        </p:nvPicPr>
        <p:blipFill>
          <a:blip r:embed="rId21">
            <a:extLst/>
          </a:blip>
          <a:stretch>
            <a:fillRect/>
          </a:stretch>
        </p:blipFill>
        <p:spPr>
          <a:xfrm>
            <a:off x="5303837" y="1725612"/>
            <a:ext cx="1901826" cy="1858963"/>
          </a:xfrm>
          <a:prstGeom prst="rect">
            <a:avLst/>
          </a:prstGeom>
          <a:ln w="12700">
            <a:miter lim="400000"/>
          </a:ln>
        </p:spPr>
      </p:pic>
      <p:sp>
        <p:nvSpPr>
          <p:cNvPr id="257" name="Shape 257"/>
          <p:cNvSpPr/>
          <p:nvPr/>
        </p:nvSpPr>
        <p:spPr>
          <a:xfrm>
            <a:off x="7113587" y="3446462"/>
            <a:ext cx="1854201" cy="7926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Break Through</a:t>
            </a:r>
          </a:p>
        </p:txBody>
      </p:sp>
      <p:sp>
        <p:nvSpPr>
          <p:cNvPr id="258" name="Shape 258"/>
          <p:cNvSpPr/>
          <p:nvPr/>
        </p:nvSpPr>
        <p:spPr>
          <a:xfrm>
            <a:off x="6958012" y="4699000"/>
            <a:ext cx="1854201" cy="437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Recommit</a:t>
            </a:r>
          </a:p>
        </p:txBody>
      </p:sp>
      <p:sp>
        <p:nvSpPr>
          <p:cNvPr id="259" name="Shape 259"/>
          <p:cNvSpPr/>
          <p:nvPr/>
        </p:nvSpPr>
        <p:spPr>
          <a:xfrm>
            <a:off x="2643187" y="4579937"/>
            <a:ext cx="4108451" cy="9526"/>
          </a:xfrm>
          <a:prstGeom prst="line">
            <a:avLst/>
          </a:prstGeom>
          <a:ln w="76200">
            <a:solidFill>
              <a:srgbClr val="FFFF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60" name="image.png"/>
          <p:cNvPicPr>
            <a:picLocks noChangeAspect="1"/>
          </p:cNvPicPr>
          <p:nvPr/>
        </p:nvPicPr>
        <p:blipFill>
          <a:blip r:embed="rId22">
            <a:extLst/>
          </a:blip>
          <a:stretch>
            <a:fillRect/>
          </a:stretch>
        </p:blipFill>
        <p:spPr>
          <a:xfrm>
            <a:off x="5741987" y="3889375"/>
            <a:ext cx="469901" cy="420688"/>
          </a:xfrm>
          <a:prstGeom prst="rect">
            <a:avLst/>
          </a:prstGeom>
          <a:ln w="12700">
            <a:miter lim="400000"/>
          </a:ln>
        </p:spPr>
      </p:pic>
      <p:pic>
        <p:nvPicPr>
          <p:cNvPr id="261" name="image.png"/>
          <p:cNvPicPr>
            <a:picLocks noChangeAspect="1"/>
          </p:cNvPicPr>
          <p:nvPr/>
        </p:nvPicPr>
        <p:blipFill>
          <a:blip r:embed="rId23">
            <a:extLst/>
          </a:blip>
          <a:stretch>
            <a:fillRect/>
          </a:stretch>
        </p:blipFill>
        <p:spPr>
          <a:xfrm>
            <a:off x="5741987" y="3694112"/>
            <a:ext cx="469901" cy="4270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62" name="image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735637" y="3492500"/>
            <a:ext cx="476251" cy="4270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63" name="image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546725" y="4090987"/>
            <a:ext cx="476250" cy="425451"/>
          </a:xfrm>
          <a:prstGeom prst="rect">
            <a:avLst/>
          </a:prstGeom>
          <a:ln w="12700">
            <a:miter lim="400000"/>
          </a:ln>
        </p:spPr>
      </p:pic>
      <p:pic>
        <p:nvPicPr>
          <p:cNvPr id="264" name="image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546725" y="3902075"/>
            <a:ext cx="476250" cy="425450"/>
          </a:xfrm>
          <a:prstGeom prst="rect">
            <a:avLst/>
          </a:prstGeom>
          <a:ln w="12700">
            <a:miter lim="400000"/>
          </a:ln>
        </p:spPr>
      </p:pic>
      <p:pic>
        <p:nvPicPr>
          <p:cNvPr id="265" name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546725" y="3694112"/>
            <a:ext cx="476250" cy="4270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66" name="image.png"/>
          <p:cNvPicPr>
            <a:picLocks noChangeAspect="1"/>
          </p:cNvPicPr>
          <p:nvPr/>
        </p:nvPicPr>
        <p:blipFill>
          <a:blip r:embed="rId15">
            <a:extLst/>
          </a:blip>
          <a:stretch>
            <a:fillRect/>
          </a:stretch>
        </p:blipFill>
        <p:spPr>
          <a:xfrm>
            <a:off x="5553075" y="4303712"/>
            <a:ext cx="469900" cy="4270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67" name="image.pn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5370512" y="5437187"/>
            <a:ext cx="476251" cy="420688"/>
          </a:xfrm>
          <a:prstGeom prst="rect">
            <a:avLst/>
          </a:prstGeom>
          <a:ln w="12700">
            <a:miter lim="400000"/>
          </a:ln>
        </p:spPr>
      </p:pic>
      <p:pic>
        <p:nvPicPr>
          <p:cNvPr id="268" name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370512" y="5241925"/>
            <a:ext cx="476251" cy="4270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69" name="image.png"/>
          <p:cNvPicPr>
            <a:picLocks noChangeAspect="1"/>
          </p:cNvPicPr>
          <p:nvPr/>
        </p:nvPicPr>
        <p:blipFill>
          <a:blip r:embed="rId15">
            <a:extLst/>
          </a:blip>
          <a:stretch>
            <a:fillRect/>
          </a:stretch>
        </p:blipFill>
        <p:spPr>
          <a:xfrm>
            <a:off x="5389562" y="5041900"/>
            <a:ext cx="468313" cy="425450"/>
          </a:xfrm>
          <a:prstGeom prst="rect">
            <a:avLst/>
          </a:prstGeom>
          <a:ln w="12700">
            <a:miter lim="400000"/>
          </a:ln>
        </p:spPr>
      </p:pic>
      <p:pic>
        <p:nvPicPr>
          <p:cNvPr id="270" name="image.png"/>
          <p:cNvPicPr>
            <a:picLocks noChangeAspect="1"/>
          </p:cNvPicPr>
          <p:nvPr/>
        </p:nvPicPr>
        <p:blipFill>
          <a:blip r:embed="rId15">
            <a:extLst/>
          </a:blip>
          <a:stretch>
            <a:fillRect/>
          </a:stretch>
        </p:blipFill>
        <p:spPr>
          <a:xfrm>
            <a:off x="5389562" y="4852987"/>
            <a:ext cx="468313" cy="425451"/>
          </a:xfrm>
          <a:prstGeom prst="rect">
            <a:avLst/>
          </a:prstGeom>
          <a:ln w="12700">
            <a:miter lim="400000"/>
          </a:ln>
        </p:spPr>
      </p:pic>
      <p:pic>
        <p:nvPicPr>
          <p:cNvPr id="271" name="image.png"/>
          <p:cNvPicPr>
            <a:picLocks noChangeAspect="1"/>
          </p:cNvPicPr>
          <p:nvPr/>
        </p:nvPicPr>
        <p:blipFill>
          <a:blip r:embed="rId15">
            <a:extLst/>
          </a:blip>
          <a:stretch>
            <a:fillRect/>
          </a:stretch>
        </p:blipFill>
        <p:spPr>
          <a:xfrm>
            <a:off x="5389562" y="4657725"/>
            <a:ext cx="468313" cy="4270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72" name="image.png"/>
          <p:cNvPicPr>
            <a:picLocks noChangeAspect="1"/>
          </p:cNvPicPr>
          <p:nvPr/>
        </p:nvPicPr>
        <p:blipFill>
          <a:blip r:embed="rId16">
            <a:extLst/>
          </a:blip>
          <a:stretch>
            <a:fillRect/>
          </a:stretch>
        </p:blipFill>
        <p:spPr>
          <a:xfrm>
            <a:off x="5389562" y="4468812"/>
            <a:ext cx="468313" cy="4270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73" name="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383212" y="4267200"/>
            <a:ext cx="474663" cy="4270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74" name="image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383212" y="4078287"/>
            <a:ext cx="474663" cy="420688"/>
          </a:xfrm>
          <a:prstGeom prst="rect">
            <a:avLst/>
          </a:prstGeom>
          <a:ln w="12700">
            <a:miter lim="400000"/>
          </a:ln>
        </p:spPr>
      </p:pic>
      <p:pic>
        <p:nvPicPr>
          <p:cNvPr id="275" name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83212" y="3870325"/>
            <a:ext cx="474663" cy="427038"/>
          </a:xfrm>
          <a:prstGeom prst="rect">
            <a:avLst/>
          </a:prstGeom>
          <a:ln w="12700">
            <a:miter lim="400000"/>
          </a:ln>
        </p:spPr>
      </p:pic>
      <p:sp>
        <p:nvSpPr>
          <p:cNvPr id="276" name="Shape 276"/>
          <p:cNvSpPr/>
          <p:nvPr/>
        </p:nvSpPr>
        <p:spPr>
          <a:xfrm>
            <a:off x="3263900" y="5113337"/>
            <a:ext cx="1854200" cy="43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ABORT</a:t>
            </a:r>
          </a:p>
        </p:txBody>
      </p:sp>
      <p:sp>
        <p:nvSpPr>
          <p:cNvPr id="277" name="Shape 277"/>
          <p:cNvSpPr/>
          <p:nvPr/>
        </p:nvSpPr>
        <p:spPr>
          <a:xfrm>
            <a:off x="2038350" y="4219575"/>
            <a:ext cx="1854200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Birth</a:t>
            </a:r>
          </a:p>
        </p:txBody>
      </p:sp>
      <p:pic>
        <p:nvPicPr>
          <p:cNvPr id="278" name="image.png"/>
          <p:cNvPicPr>
            <a:picLocks noChangeAspect="1"/>
          </p:cNvPicPr>
          <p:nvPr/>
        </p:nvPicPr>
        <p:blipFill>
          <a:blip r:embed="rId24">
            <a:extLst/>
          </a:blip>
          <a:stretch>
            <a:fillRect/>
          </a:stretch>
        </p:blipFill>
        <p:spPr>
          <a:xfrm>
            <a:off x="8613775" y="3213100"/>
            <a:ext cx="1901825" cy="18716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9" grpId="1" animBg="1" advAuto="0"/>
      <p:bldP spid="257" grpId="2" animBg="1" advAuto="0"/>
      <p:bldP spid="258" grpId="3" animBg="1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60962" y="431800"/>
            <a:ext cx="1868488" cy="1870075"/>
          </a:xfrm>
          <a:prstGeom prst="rect">
            <a:avLst/>
          </a:prstGeom>
          <a:ln w="12700">
            <a:miter lim="400000"/>
          </a:ln>
        </p:spPr>
      </p:pic>
      <p:sp>
        <p:nvSpPr>
          <p:cNvPr id="281" name="Shape 281"/>
          <p:cNvSpPr/>
          <p:nvPr/>
        </p:nvSpPr>
        <p:spPr>
          <a:xfrm>
            <a:off x="1651000" y="5727700"/>
            <a:ext cx="8915400" cy="5105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400"/>
              </a:spcBef>
              <a:defRPr sz="24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APATHETIC		CASUAL		OBSESSED</a:t>
            </a:r>
          </a:p>
        </p:txBody>
      </p:sp>
      <p:sp>
        <p:nvSpPr>
          <p:cNvPr id="282" name="Shape 282"/>
          <p:cNvSpPr/>
          <p:nvPr/>
        </p:nvSpPr>
        <p:spPr>
          <a:xfrm rot="20112825">
            <a:off x="2449581" y="3180480"/>
            <a:ext cx="2514600" cy="510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400"/>
              </a:spcBef>
              <a:defRPr sz="24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OBSTACLES</a:t>
            </a:r>
          </a:p>
        </p:txBody>
      </p:sp>
      <p:sp>
        <p:nvSpPr>
          <p:cNvPr id="283" name="Shape 283"/>
          <p:cNvSpPr/>
          <p:nvPr/>
        </p:nvSpPr>
        <p:spPr>
          <a:xfrm rot="1190109">
            <a:off x="7249000" y="3427417"/>
            <a:ext cx="3111501" cy="510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400"/>
              </a:spcBef>
              <a:defRPr sz="24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DISTRACTIONS</a:t>
            </a:r>
          </a:p>
        </p:txBody>
      </p:sp>
      <p:sp>
        <p:nvSpPr>
          <p:cNvPr id="284" name="Shape 284"/>
          <p:cNvSpPr/>
          <p:nvPr/>
        </p:nvSpPr>
        <p:spPr>
          <a:xfrm>
            <a:off x="2920999" y="5562600"/>
            <a:ext cx="6121402" cy="0"/>
          </a:xfrm>
          <a:prstGeom prst="line">
            <a:avLst/>
          </a:prstGeom>
          <a:ln w="50800">
            <a:solidFill>
              <a:srgbClr val="FFFFFF"/>
            </a:solidFill>
            <a:headEnd type="oval"/>
            <a:tailEnd type="oval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85" name="Shape 285"/>
          <p:cNvSpPr/>
          <p:nvPr/>
        </p:nvSpPr>
        <p:spPr>
          <a:xfrm>
            <a:off x="2971800" y="5562600"/>
            <a:ext cx="3098800" cy="0"/>
          </a:xfrm>
          <a:prstGeom prst="line">
            <a:avLst/>
          </a:prstGeom>
          <a:ln w="50800">
            <a:solidFill>
              <a:srgbClr val="FFFFFF"/>
            </a:solidFill>
            <a:tailEnd type="oval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86" name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24000" y="6199187"/>
            <a:ext cx="9144000" cy="695326"/>
          </a:xfrm>
          <a:prstGeom prst="rect">
            <a:avLst/>
          </a:prstGeom>
          <a:ln w="12700">
            <a:miter lim="400000"/>
          </a:ln>
        </p:spPr>
      </p:pic>
      <p:sp>
        <p:nvSpPr>
          <p:cNvPr id="287" name="Shape 287"/>
          <p:cNvSpPr/>
          <p:nvPr/>
        </p:nvSpPr>
        <p:spPr>
          <a:xfrm>
            <a:off x="4124056" y="3358743"/>
            <a:ext cx="3854176" cy="19117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097" h="21391" extrusionOk="0">
                <a:moveTo>
                  <a:pt x="3016" y="21391"/>
                </a:moveTo>
                <a:cubicBezTo>
                  <a:pt x="9812" y="20467"/>
                  <a:pt x="16607" y="19544"/>
                  <a:pt x="16850" y="18833"/>
                </a:cubicBezTo>
                <a:cubicBezTo>
                  <a:pt x="17093" y="18123"/>
                  <a:pt x="7142" y="18123"/>
                  <a:pt x="4472" y="17128"/>
                </a:cubicBezTo>
                <a:cubicBezTo>
                  <a:pt x="1803" y="16133"/>
                  <a:pt x="-1595" y="13717"/>
                  <a:pt x="832" y="12865"/>
                </a:cubicBezTo>
                <a:cubicBezTo>
                  <a:pt x="3259" y="12012"/>
                  <a:pt x="18063" y="12865"/>
                  <a:pt x="19034" y="12012"/>
                </a:cubicBezTo>
                <a:cubicBezTo>
                  <a:pt x="20005" y="11159"/>
                  <a:pt x="9569" y="8744"/>
                  <a:pt x="6657" y="7749"/>
                </a:cubicBezTo>
                <a:cubicBezTo>
                  <a:pt x="3744" y="6754"/>
                  <a:pt x="-17" y="6896"/>
                  <a:pt x="1560" y="6044"/>
                </a:cubicBezTo>
                <a:cubicBezTo>
                  <a:pt x="3138" y="5191"/>
                  <a:pt x="14908" y="3628"/>
                  <a:pt x="16122" y="2633"/>
                </a:cubicBezTo>
                <a:cubicBezTo>
                  <a:pt x="17335" y="1638"/>
                  <a:pt x="11147" y="359"/>
                  <a:pt x="8841" y="75"/>
                </a:cubicBezTo>
                <a:cubicBezTo>
                  <a:pt x="6535" y="-209"/>
                  <a:pt x="4412" y="359"/>
                  <a:pt x="2288" y="928"/>
                </a:cubicBezTo>
              </a:path>
            </a:pathLst>
          </a:custGeom>
          <a:ln w="190500">
            <a:solidFill>
              <a:srgbClr val="FF0000"/>
            </a:solidFill>
            <a:tailEnd type="triangle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88" name="Shape 288"/>
          <p:cNvSpPr/>
          <p:nvPr/>
        </p:nvSpPr>
        <p:spPr>
          <a:xfrm>
            <a:off x="5776912" y="2855912"/>
            <a:ext cx="636588" cy="24276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3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F</a:t>
            </a:r>
          </a:p>
          <a:p>
            <a:pPr algn="ctr">
              <a:defRPr sz="3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O</a:t>
            </a:r>
          </a:p>
          <a:p>
            <a:pPr algn="ctr">
              <a:defRPr sz="3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C</a:t>
            </a:r>
          </a:p>
          <a:p>
            <a:pPr algn="ctr">
              <a:defRPr sz="3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U</a:t>
            </a:r>
          </a:p>
          <a:p>
            <a:pPr algn="ctr">
              <a:defRPr sz="3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</a:t>
            </a:r>
          </a:p>
        </p:txBody>
      </p:sp>
      <p:sp>
        <p:nvSpPr>
          <p:cNvPr id="289" name="Shape 289"/>
          <p:cNvSpPr/>
          <p:nvPr/>
        </p:nvSpPr>
        <p:spPr>
          <a:xfrm>
            <a:off x="4852987" y="26987"/>
            <a:ext cx="2420938" cy="43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YOUR GOAL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9" presetClass="entr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9" presetClass="entr" fill="hold" grpId="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9" presetClass="entr" fill="hold" grpId="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1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20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0" grpId="2" animBg="1" advAuto="0"/>
      <p:bldP spid="281" grpId="7" animBg="1" advAuto="0"/>
      <p:bldP spid="282" grpId="8" animBg="1" advAuto="0"/>
      <p:bldP spid="283" grpId="9" animBg="1" advAuto="0"/>
      <p:bldP spid="284" grpId="5" animBg="1" advAuto="0"/>
      <p:bldP spid="285" grpId="6" animBg="1" advAuto="0"/>
      <p:bldP spid="286" grpId="4" animBg="1" advAuto="0"/>
      <p:bldP spid="287" grpId="10" animBg="1" advAuto="0"/>
      <p:bldP spid="288" grpId="3" animBg="1" advAuto="0"/>
      <p:bldP spid="289" grpId="1" animBg="1" advAuto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" name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60962" y="403225"/>
            <a:ext cx="1868488" cy="1870075"/>
          </a:xfrm>
          <a:prstGeom prst="rect">
            <a:avLst/>
          </a:prstGeom>
          <a:ln w="12700">
            <a:miter lim="400000"/>
          </a:ln>
        </p:spPr>
      </p:pic>
      <p:sp>
        <p:nvSpPr>
          <p:cNvPr id="292" name="Shape 292"/>
          <p:cNvSpPr/>
          <p:nvPr/>
        </p:nvSpPr>
        <p:spPr>
          <a:xfrm>
            <a:off x="1651000" y="5715000"/>
            <a:ext cx="8915400" cy="5105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400"/>
              </a:spcBef>
              <a:defRPr sz="24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APATHETIC		CASUAL		OBSESSED</a:t>
            </a:r>
          </a:p>
        </p:txBody>
      </p:sp>
      <p:sp>
        <p:nvSpPr>
          <p:cNvPr id="293" name="Shape 293"/>
          <p:cNvSpPr/>
          <p:nvPr/>
        </p:nvSpPr>
        <p:spPr>
          <a:xfrm rot="20112825">
            <a:off x="2449581" y="3180480"/>
            <a:ext cx="2514600" cy="510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914400">
              <a:spcBef>
                <a:spcPts val="1400"/>
              </a:spcBef>
              <a:defRPr sz="2400">
                <a:solidFill>
                  <a:srgbClr val="7F7F7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OBSTACLES</a:t>
            </a:r>
          </a:p>
        </p:txBody>
      </p:sp>
      <p:sp>
        <p:nvSpPr>
          <p:cNvPr id="294" name="Shape 294"/>
          <p:cNvSpPr/>
          <p:nvPr/>
        </p:nvSpPr>
        <p:spPr>
          <a:xfrm rot="1190109">
            <a:off x="7249000" y="3427417"/>
            <a:ext cx="3111501" cy="510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914400">
              <a:spcBef>
                <a:spcPts val="1400"/>
              </a:spcBef>
              <a:defRPr sz="2400">
                <a:solidFill>
                  <a:srgbClr val="7F7F7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DISTRACTIONS</a:t>
            </a:r>
          </a:p>
        </p:txBody>
      </p:sp>
      <p:sp>
        <p:nvSpPr>
          <p:cNvPr id="295" name="Shape 295"/>
          <p:cNvSpPr/>
          <p:nvPr/>
        </p:nvSpPr>
        <p:spPr>
          <a:xfrm>
            <a:off x="2920999" y="5562600"/>
            <a:ext cx="6121402" cy="0"/>
          </a:xfrm>
          <a:prstGeom prst="line">
            <a:avLst/>
          </a:prstGeom>
          <a:ln w="50800">
            <a:solidFill>
              <a:srgbClr val="FFFFFF"/>
            </a:solidFill>
            <a:headEnd type="oval"/>
            <a:tailEnd type="oval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96" name="Shape 296"/>
          <p:cNvSpPr/>
          <p:nvPr/>
        </p:nvSpPr>
        <p:spPr>
          <a:xfrm>
            <a:off x="2971800" y="5562600"/>
            <a:ext cx="3098800" cy="0"/>
          </a:xfrm>
          <a:prstGeom prst="line">
            <a:avLst/>
          </a:prstGeom>
          <a:ln w="50800">
            <a:solidFill>
              <a:srgbClr val="FFFFFF"/>
            </a:solidFill>
            <a:tailEnd type="oval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97" name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24000" y="6199187"/>
            <a:ext cx="9144000" cy="695326"/>
          </a:xfrm>
          <a:prstGeom prst="rect">
            <a:avLst/>
          </a:prstGeom>
          <a:ln w="12700">
            <a:miter lim="400000"/>
          </a:ln>
        </p:spPr>
      </p:pic>
      <p:sp>
        <p:nvSpPr>
          <p:cNvPr id="298" name="Shape 298"/>
          <p:cNvSpPr/>
          <p:nvPr/>
        </p:nvSpPr>
        <p:spPr>
          <a:xfrm>
            <a:off x="4745633" y="2701577"/>
            <a:ext cx="2686415" cy="25689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097" h="21391" extrusionOk="0">
                <a:moveTo>
                  <a:pt x="3016" y="21391"/>
                </a:moveTo>
                <a:cubicBezTo>
                  <a:pt x="9812" y="20467"/>
                  <a:pt x="16607" y="19544"/>
                  <a:pt x="16850" y="18833"/>
                </a:cubicBezTo>
                <a:cubicBezTo>
                  <a:pt x="17093" y="18123"/>
                  <a:pt x="7142" y="18123"/>
                  <a:pt x="4472" y="17128"/>
                </a:cubicBezTo>
                <a:cubicBezTo>
                  <a:pt x="1803" y="16133"/>
                  <a:pt x="-1595" y="13717"/>
                  <a:pt x="832" y="12865"/>
                </a:cubicBezTo>
                <a:cubicBezTo>
                  <a:pt x="3259" y="12012"/>
                  <a:pt x="18063" y="12865"/>
                  <a:pt x="19034" y="12012"/>
                </a:cubicBezTo>
                <a:cubicBezTo>
                  <a:pt x="20005" y="11159"/>
                  <a:pt x="9569" y="8744"/>
                  <a:pt x="6657" y="7749"/>
                </a:cubicBezTo>
                <a:cubicBezTo>
                  <a:pt x="3744" y="6754"/>
                  <a:pt x="-17" y="6896"/>
                  <a:pt x="1560" y="6044"/>
                </a:cubicBezTo>
                <a:cubicBezTo>
                  <a:pt x="3138" y="5191"/>
                  <a:pt x="14908" y="3628"/>
                  <a:pt x="16122" y="2633"/>
                </a:cubicBezTo>
                <a:cubicBezTo>
                  <a:pt x="17335" y="1638"/>
                  <a:pt x="11147" y="359"/>
                  <a:pt x="8841" y="75"/>
                </a:cubicBezTo>
                <a:cubicBezTo>
                  <a:pt x="6535" y="-209"/>
                  <a:pt x="4412" y="359"/>
                  <a:pt x="2288" y="928"/>
                </a:cubicBezTo>
              </a:path>
            </a:pathLst>
          </a:custGeom>
          <a:ln w="190500">
            <a:solidFill>
              <a:srgbClr val="FF0000"/>
            </a:solidFill>
            <a:tailEnd type="triangle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99" name="Shape 299"/>
          <p:cNvSpPr/>
          <p:nvPr/>
        </p:nvSpPr>
        <p:spPr>
          <a:xfrm>
            <a:off x="5776912" y="2855912"/>
            <a:ext cx="636588" cy="24276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3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F</a:t>
            </a:r>
          </a:p>
          <a:p>
            <a:pPr algn="ctr">
              <a:defRPr sz="3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O</a:t>
            </a:r>
          </a:p>
          <a:p>
            <a:pPr algn="ctr">
              <a:defRPr sz="3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C</a:t>
            </a:r>
          </a:p>
          <a:p>
            <a:pPr algn="ctr">
              <a:defRPr sz="3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U</a:t>
            </a:r>
          </a:p>
          <a:p>
            <a:pPr algn="ctr">
              <a:defRPr sz="3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</a:t>
            </a:r>
          </a:p>
        </p:txBody>
      </p:sp>
      <p:sp>
        <p:nvSpPr>
          <p:cNvPr id="300" name="Shape 300"/>
          <p:cNvSpPr/>
          <p:nvPr/>
        </p:nvSpPr>
        <p:spPr>
          <a:xfrm>
            <a:off x="4852987" y="26987"/>
            <a:ext cx="2420938" cy="43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YOUR GOAL</a:t>
            </a:r>
          </a:p>
        </p:txBody>
      </p:sp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60962" y="431800"/>
            <a:ext cx="1868488" cy="1870075"/>
          </a:xfrm>
          <a:prstGeom prst="rect">
            <a:avLst/>
          </a:prstGeom>
          <a:ln w="12700">
            <a:miter lim="400000"/>
          </a:ln>
        </p:spPr>
      </p:pic>
      <p:sp>
        <p:nvSpPr>
          <p:cNvPr id="303" name="Shape 303"/>
          <p:cNvSpPr/>
          <p:nvPr/>
        </p:nvSpPr>
        <p:spPr>
          <a:xfrm>
            <a:off x="1651000" y="5715000"/>
            <a:ext cx="8915400" cy="5105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400"/>
              </a:spcBef>
              <a:defRPr sz="24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APATHETIC		CASUAL		OBSESSED</a:t>
            </a:r>
          </a:p>
        </p:txBody>
      </p:sp>
      <p:sp>
        <p:nvSpPr>
          <p:cNvPr id="304" name="Shape 304"/>
          <p:cNvSpPr/>
          <p:nvPr/>
        </p:nvSpPr>
        <p:spPr>
          <a:xfrm rot="20112825">
            <a:off x="2449581" y="3180480"/>
            <a:ext cx="2514600" cy="510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914400">
              <a:spcBef>
                <a:spcPts val="1400"/>
              </a:spcBef>
              <a:defRPr sz="2400">
                <a:solidFill>
                  <a:srgbClr val="262626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OBSTACLES</a:t>
            </a:r>
          </a:p>
        </p:txBody>
      </p:sp>
      <p:sp>
        <p:nvSpPr>
          <p:cNvPr id="305" name="Shape 305"/>
          <p:cNvSpPr/>
          <p:nvPr/>
        </p:nvSpPr>
        <p:spPr>
          <a:xfrm rot="1190109">
            <a:off x="7249000" y="3427417"/>
            <a:ext cx="3111501" cy="510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914400">
              <a:spcBef>
                <a:spcPts val="1400"/>
              </a:spcBef>
              <a:defRPr sz="2400">
                <a:solidFill>
                  <a:srgbClr val="262626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DISTRACTIONS</a:t>
            </a:r>
          </a:p>
        </p:txBody>
      </p:sp>
      <p:sp>
        <p:nvSpPr>
          <p:cNvPr id="306" name="Shape 306"/>
          <p:cNvSpPr/>
          <p:nvPr/>
        </p:nvSpPr>
        <p:spPr>
          <a:xfrm>
            <a:off x="2920999" y="5562600"/>
            <a:ext cx="6121402" cy="0"/>
          </a:xfrm>
          <a:prstGeom prst="line">
            <a:avLst/>
          </a:prstGeom>
          <a:ln w="50800">
            <a:solidFill>
              <a:srgbClr val="FFFFFF"/>
            </a:solidFill>
            <a:headEnd type="oval"/>
            <a:tailEnd type="oval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07" name="Shape 307"/>
          <p:cNvSpPr/>
          <p:nvPr/>
        </p:nvSpPr>
        <p:spPr>
          <a:xfrm>
            <a:off x="2971800" y="5562600"/>
            <a:ext cx="3098800" cy="0"/>
          </a:xfrm>
          <a:prstGeom prst="line">
            <a:avLst/>
          </a:prstGeom>
          <a:ln w="50800">
            <a:solidFill>
              <a:srgbClr val="FFFFFF"/>
            </a:solidFill>
            <a:tailEnd type="oval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308" name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24000" y="6199187"/>
            <a:ext cx="9144000" cy="695326"/>
          </a:xfrm>
          <a:prstGeom prst="rect">
            <a:avLst/>
          </a:prstGeom>
          <a:ln w="12700">
            <a:miter lim="400000"/>
          </a:ln>
        </p:spPr>
      </p:pic>
      <p:sp>
        <p:nvSpPr>
          <p:cNvPr id="309" name="Shape 309"/>
          <p:cNvSpPr/>
          <p:nvPr/>
        </p:nvSpPr>
        <p:spPr>
          <a:xfrm>
            <a:off x="5683250" y="2676525"/>
            <a:ext cx="1298839" cy="27336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840" h="21600" extrusionOk="0">
                <a:moveTo>
                  <a:pt x="4891" y="21600"/>
                </a:moveTo>
                <a:cubicBezTo>
                  <a:pt x="13245" y="16200"/>
                  <a:pt x="21600" y="10800"/>
                  <a:pt x="20785" y="7200"/>
                </a:cubicBezTo>
                <a:cubicBezTo>
                  <a:pt x="19970" y="3600"/>
                  <a:pt x="9985" y="1800"/>
                  <a:pt x="0" y="0"/>
                </a:cubicBezTo>
              </a:path>
            </a:pathLst>
          </a:custGeom>
          <a:ln w="190500">
            <a:solidFill>
              <a:srgbClr val="FF0000"/>
            </a:solidFill>
            <a:tailEnd type="triangle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10" name="Shape 310"/>
          <p:cNvSpPr/>
          <p:nvPr/>
        </p:nvSpPr>
        <p:spPr>
          <a:xfrm>
            <a:off x="5776912" y="2855912"/>
            <a:ext cx="636588" cy="24276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3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F</a:t>
            </a:r>
          </a:p>
          <a:p>
            <a:pPr algn="ctr">
              <a:defRPr sz="3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O</a:t>
            </a:r>
          </a:p>
          <a:p>
            <a:pPr algn="ctr">
              <a:defRPr sz="3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C</a:t>
            </a:r>
          </a:p>
          <a:p>
            <a:pPr algn="ctr">
              <a:defRPr sz="3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U</a:t>
            </a:r>
          </a:p>
          <a:p>
            <a:pPr algn="ctr">
              <a:defRPr sz="3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</a:t>
            </a:r>
          </a:p>
        </p:txBody>
      </p:sp>
      <p:sp>
        <p:nvSpPr>
          <p:cNvPr id="311" name="Shape 311"/>
          <p:cNvSpPr/>
          <p:nvPr/>
        </p:nvSpPr>
        <p:spPr>
          <a:xfrm>
            <a:off x="4852987" y="26987"/>
            <a:ext cx="2420938" cy="43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YOUR GOAL</a:t>
            </a:r>
          </a:p>
        </p:txBody>
      </p:sp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" name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60962" y="403225"/>
            <a:ext cx="1868488" cy="1870075"/>
          </a:xfrm>
          <a:prstGeom prst="rect">
            <a:avLst/>
          </a:prstGeom>
          <a:ln w="12700">
            <a:miter lim="400000"/>
          </a:ln>
        </p:spPr>
      </p:pic>
      <p:sp>
        <p:nvSpPr>
          <p:cNvPr id="314" name="Shape 314"/>
          <p:cNvSpPr/>
          <p:nvPr/>
        </p:nvSpPr>
        <p:spPr>
          <a:xfrm>
            <a:off x="1651000" y="5715000"/>
            <a:ext cx="8915400" cy="5105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400"/>
              </a:spcBef>
              <a:defRPr sz="24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APATHETIC		CASUAL		OBSESSED</a:t>
            </a:r>
          </a:p>
        </p:txBody>
      </p:sp>
      <p:sp>
        <p:nvSpPr>
          <p:cNvPr id="315" name="Shape 315"/>
          <p:cNvSpPr/>
          <p:nvPr/>
        </p:nvSpPr>
        <p:spPr>
          <a:xfrm rot="20112825">
            <a:off x="2449581" y="3180480"/>
            <a:ext cx="2514600" cy="510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914400">
              <a:spcBef>
                <a:spcPts val="1400"/>
              </a:spcBef>
              <a:defRPr sz="2400">
                <a:solidFill>
                  <a:srgbClr val="0D0D0D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OBSTACLES</a:t>
            </a:r>
          </a:p>
        </p:txBody>
      </p:sp>
      <p:sp>
        <p:nvSpPr>
          <p:cNvPr id="316" name="Shape 316"/>
          <p:cNvSpPr/>
          <p:nvPr/>
        </p:nvSpPr>
        <p:spPr>
          <a:xfrm rot="1190109">
            <a:off x="7249000" y="3427417"/>
            <a:ext cx="3111501" cy="510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914400">
              <a:spcBef>
                <a:spcPts val="1400"/>
              </a:spcBef>
              <a:defRPr sz="2400">
                <a:solidFill>
                  <a:srgbClr val="0D0D0D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DISTRACTIONS</a:t>
            </a:r>
          </a:p>
        </p:txBody>
      </p:sp>
      <p:sp>
        <p:nvSpPr>
          <p:cNvPr id="317" name="Shape 317"/>
          <p:cNvSpPr/>
          <p:nvPr/>
        </p:nvSpPr>
        <p:spPr>
          <a:xfrm flipV="1">
            <a:off x="5181600" y="1981200"/>
            <a:ext cx="1828800" cy="3352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6200"/>
                </a:moveTo>
                <a:lnTo>
                  <a:pt x="5400" y="162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6200"/>
                </a:lnTo>
                <a:lnTo>
                  <a:pt x="21600" y="16200"/>
                </a:lnTo>
                <a:lnTo>
                  <a:pt x="10800" y="21600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18" name="Shape 318"/>
          <p:cNvSpPr/>
          <p:nvPr/>
        </p:nvSpPr>
        <p:spPr>
          <a:xfrm>
            <a:off x="5834062" y="2209800"/>
            <a:ext cx="522288" cy="3647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2400"/>
              </a:spcBef>
              <a:defRPr sz="40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FOCUS</a:t>
            </a:r>
          </a:p>
        </p:txBody>
      </p:sp>
      <p:sp>
        <p:nvSpPr>
          <p:cNvPr id="319" name="Shape 319"/>
          <p:cNvSpPr/>
          <p:nvPr/>
        </p:nvSpPr>
        <p:spPr>
          <a:xfrm>
            <a:off x="2920999" y="5562600"/>
            <a:ext cx="6121402" cy="0"/>
          </a:xfrm>
          <a:prstGeom prst="line">
            <a:avLst/>
          </a:prstGeom>
          <a:ln w="50800">
            <a:solidFill>
              <a:srgbClr val="FFFFFF"/>
            </a:solidFill>
            <a:headEnd type="oval"/>
            <a:tailEnd type="oval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20" name="Shape 320"/>
          <p:cNvSpPr/>
          <p:nvPr/>
        </p:nvSpPr>
        <p:spPr>
          <a:xfrm>
            <a:off x="2971800" y="5562600"/>
            <a:ext cx="3098800" cy="0"/>
          </a:xfrm>
          <a:prstGeom prst="line">
            <a:avLst/>
          </a:prstGeom>
          <a:ln w="50800">
            <a:solidFill>
              <a:srgbClr val="FFFFFF"/>
            </a:solidFill>
            <a:tailEnd type="oval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321" name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24000" y="6199187"/>
            <a:ext cx="9144000" cy="695326"/>
          </a:xfrm>
          <a:prstGeom prst="rect">
            <a:avLst/>
          </a:prstGeom>
          <a:ln w="12700">
            <a:miter lim="400000"/>
          </a:ln>
        </p:spPr>
      </p:pic>
      <p:sp>
        <p:nvSpPr>
          <p:cNvPr id="322" name="Shape 322"/>
          <p:cNvSpPr/>
          <p:nvPr/>
        </p:nvSpPr>
        <p:spPr>
          <a:xfrm>
            <a:off x="4852987" y="26987"/>
            <a:ext cx="2420938" cy="43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YOUR GOAL</a:t>
            </a:r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5"/>
          <p:cNvGrpSpPr/>
          <p:nvPr/>
        </p:nvGrpSpPr>
        <p:grpSpPr>
          <a:xfrm>
            <a:off x="3357562" y="325437"/>
            <a:ext cx="5073205" cy="4946651"/>
            <a:chOff x="0" y="0"/>
            <a:chExt cx="5073204" cy="4946650"/>
          </a:xfrm>
        </p:grpSpPr>
        <p:sp>
          <p:nvSpPr>
            <p:cNvPr id="93" name="Shape 93"/>
            <p:cNvSpPr/>
            <p:nvPr/>
          </p:nvSpPr>
          <p:spPr>
            <a:xfrm>
              <a:off x="0" y="0"/>
              <a:ext cx="5072063" cy="4946650"/>
            </a:xfrm>
            <a:prstGeom prst="ellipse">
              <a:avLst/>
            </a:prstGeom>
            <a:solidFill>
              <a:srgbClr val="5C5C5C"/>
            </a:solidFill>
            <a:ln w="25400" cap="flat">
              <a:solidFill>
                <a:srgbClr val="FF33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914400">
                <a:lnSpc>
                  <a:spcPct val="80000"/>
                </a:lnSpc>
                <a:defRPr sz="3600" b="1">
                  <a:solidFill>
                    <a:srgbClr val="262626"/>
                  </a:solidFill>
                  <a:effectLst>
                    <a:outerShdw blurRad="12700" dist="25400" dir="2700000" rotWithShape="0">
                      <a:srgbClr val="000000"/>
                    </a:outerShdw>
                  </a:effectLst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  <p:pic>
          <p:nvPicPr>
            <p:cNvPr id="94" name="image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332" y="1881313"/>
              <a:ext cx="5071873" cy="11277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96" name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2562" y="5413375"/>
            <a:ext cx="11704638" cy="5238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>
            <a:spLocks noGrp="1"/>
          </p:cNvSpPr>
          <p:nvPr>
            <p:ph type="title" idx="4294967295"/>
          </p:nvPr>
        </p:nvSpPr>
        <p:spPr>
          <a:xfrm>
            <a:off x="2895600" y="763587"/>
            <a:ext cx="8610600" cy="129381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FIND THE ARROW</a:t>
            </a:r>
          </a:p>
        </p:txBody>
      </p:sp>
      <p:pic>
        <p:nvPicPr>
          <p:cNvPr id="325" name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85987" y="2693987"/>
            <a:ext cx="7985126" cy="2492376"/>
          </a:xfrm>
          <a:prstGeom prst="rect">
            <a:avLst/>
          </a:prstGeom>
          <a:ln w="12700">
            <a:miter lim="400000"/>
          </a:ln>
        </p:spPr>
      </p:pic>
      <p:sp>
        <p:nvSpPr>
          <p:cNvPr id="326" name="Shape 326"/>
          <p:cNvSpPr/>
          <p:nvPr/>
        </p:nvSpPr>
        <p:spPr>
          <a:xfrm>
            <a:off x="7315200" y="3586162"/>
            <a:ext cx="1414463" cy="1471613"/>
          </a:xfrm>
          <a:prstGeom prst="rightArrow">
            <a:avLst>
              <a:gd name="adj1" fmla="val 32528"/>
              <a:gd name="adj2" fmla="val 47167"/>
            </a:avLst>
          </a:pr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4400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327" name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906837" y="4443412"/>
            <a:ext cx="1122363" cy="3000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5" grpId="1" animBg="1" advAuto="0"/>
      <p:bldP spid="326" grpId="2" animBg="1" advAuto="0"/>
      <p:bldP spid="327" grpId="3" animBg="1" advAuto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>
            <a:spLocks noGrp="1"/>
          </p:cNvSpPr>
          <p:nvPr>
            <p:ph type="title" idx="4294967295"/>
          </p:nvPr>
        </p:nvSpPr>
        <p:spPr>
          <a:xfrm>
            <a:off x="1714500" y="763587"/>
            <a:ext cx="9791700" cy="129381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FIND THE OLD LADY AND YOUNG LADY</a:t>
            </a:r>
          </a:p>
        </p:txBody>
      </p:sp>
      <p:pic>
        <p:nvPicPr>
          <p:cNvPr id="330" name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14887" y="2482850"/>
            <a:ext cx="3114676" cy="38322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>
            <a:spLocks noGrp="1"/>
          </p:cNvSpPr>
          <p:nvPr>
            <p:ph type="title" idx="4294967295"/>
          </p:nvPr>
        </p:nvSpPr>
        <p:spPr>
          <a:xfrm>
            <a:off x="2895600" y="763587"/>
            <a:ext cx="8610600" cy="129381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HOW MANY “F’S” ARE IN THE FOLLOWING SENTENCE?</a:t>
            </a:r>
          </a:p>
        </p:txBody>
      </p:sp>
      <p:pic>
        <p:nvPicPr>
          <p:cNvPr id="333" name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5800" y="3460750"/>
            <a:ext cx="10820400" cy="14906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Shape 335"/>
          <p:cNvSpPr>
            <a:spLocks noGrp="1"/>
          </p:cNvSpPr>
          <p:nvPr>
            <p:ph type="title" idx="4294967295"/>
          </p:nvPr>
        </p:nvSpPr>
        <p:spPr>
          <a:xfrm>
            <a:off x="2895600" y="763587"/>
            <a:ext cx="8610600" cy="129381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CANDY BARS</a:t>
            </a:r>
          </a:p>
        </p:txBody>
      </p:sp>
      <p:pic>
        <p:nvPicPr>
          <p:cNvPr id="336" name="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63675" y="1296987"/>
            <a:ext cx="5180013" cy="5059363"/>
          </a:xfrm>
          <a:prstGeom prst="rect">
            <a:avLst/>
          </a:prstGeom>
          <a:ln w="12700">
            <a:miter lim="400000"/>
          </a:ln>
        </p:spPr>
      </p:pic>
      <p:sp>
        <p:nvSpPr>
          <p:cNvPr id="337" name="Shape 337"/>
          <p:cNvSpPr/>
          <p:nvPr/>
        </p:nvSpPr>
        <p:spPr>
          <a:xfrm>
            <a:off x="6886575" y="2193925"/>
            <a:ext cx="2586038" cy="36690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400">
                <a:solidFill>
                  <a:srgbClr val="FFFFFF"/>
                </a:solidFill>
              </a:defRPr>
            </a:pPr>
            <a:r>
              <a:t>Almond Joy</a:t>
            </a:r>
          </a:p>
          <a:p>
            <a:pPr marL="228600" indent="-2286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400">
                <a:solidFill>
                  <a:srgbClr val="FFFFFF"/>
                </a:solidFill>
              </a:defRPr>
            </a:pPr>
            <a:r>
              <a:t>Butterfinger</a:t>
            </a:r>
          </a:p>
          <a:p>
            <a:pPr marL="228600" indent="-2286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400">
                <a:solidFill>
                  <a:srgbClr val="FFFFFF"/>
                </a:solidFill>
              </a:defRPr>
            </a:pPr>
            <a:r>
              <a:t>Hershey</a:t>
            </a:r>
          </a:p>
          <a:p>
            <a:pPr marL="228600" indent="-2286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400">
                <a:solidFill>
                  <a:srgbClr val="FFFFFF"/>
                </a:solidFill>
              </a:defRPr>
            </a:pPr>
            <a:r>
              <a:t>KitKat</a:t>
            </a:r>
          </a:p>
          <a:p>
            <a:pPr marL="228600" indent="-2286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400">
                <a:solidFill>
                  <a:srgbClr val="FFFFFF"/>
                </a:solidFill>
              </a:defRPr>
            </a:pPr>
            <a:r>
              <a:t>Milky Way</a:t>
            </a:r>
          </a:p>
          <a:p>
            <a:pPr marL="228600" indent="-2286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400">
                <a:solidFill>
                  <a:srgbClr val="FFFFFF"/>
                </a:solidFill>
              </a:defRPr>
            </a:pPr>
            <a:r>
              <a:t>Mounds</a:t>
            </a:r>
          </a:p>
          <a:p>
            <a:pPr marL="228600" indent="-2286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400">
                <a:solidFill>
                  <a:srgbClr val="FFFFFF"/>
                </a:solidFill>
              </a:defRPr>
            </a:pPr>
            <a:r>
              <a:t>Mr Goodbar</a:t>
            </a:r>
          </a:p>
          <a:p>
            <a:pPr marL="228600" indent="-2286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400">
                <a:solidFill>
                  <a:srgbClr val="FFFFFF"/>
                </a:solidFill>
              </a:defRPr>
            </a:pPr>
            <a:r>
              <a:t>Musketeer</a:t>
            </a:r>
          </a:p>
        </p:txBody>
      </p:sp>
      <p:sp>
        <p:nvSpPr>
          <p:cNvPr id="338" name="Shape 338"/>
          <p:cNvSpPr/>
          <p:nvPr/>
        </p:nvSpPr>
        <p:spPr>
          <a:xfrm>
            <a:off x="9472612" y="2193925"/>
            <a:ext cx="2586038" cy="32105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400">
                <a:solidFill>
                  <a:srgbClr val="FFFFFF"/>
                </a:solidFill>
              </a:defRPr>
            </a:pPr>
            <a:r>
              <a:t>Payday</a:t>
            </a:r>
          </a:p>
          <a:p>
            <a:pPr marL="228600" indent="-2286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400">
                <a:solidFill>
                  <a:srgbClr val="FFFFFF"/>
                </a:solidFill>
              </a:defRPr>
            </a:pPr>
            <a:r>
              <a:t>Reese</a:t>
            </a:r>
          </a:p>
          <a:p>
            <a:pPr marL="228600" indent="-2286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400">
                <a:solidFill>
                  <a:srgbClr val="FFFFFF"/>
                </a:solidFill>
              </a:defRPr>
            </a:pPr>
            <a:r>
              <a:t>Score</a:t>
            </a:r>
          </a:p>
          <a:p>
            <a:pPr marL="228600" indent="-2286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400">
                <a:solidFill>
                  <a:srgbClr val="FFFFFF"/>
                </a:solidFill>
              </a:defRPr>
            </a:pPr>
            <a:r>
              <a:t>Skybar</a:t>
            </a:r>
          </a:p>
          <a:p>
            <a:pPr marL="228600" indent="-2286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400">
                <a:solidFill>
                  <a:srgbClr val="FFFFFF"/>
                </a:solidFill>
              </a:defRPr>
            </a:pPr>
            <a:r>
              <a:t>Smores</a:t>
            </a:r>
          </a:p>
          <a:p>
            <a:pPr marL="228600" indent="-2286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400">
                <a:solidFill>
                  <a:srgbClr val="FFFFFF"/>
                </a:solidFill>
              </a:defRPr>
            </a:pPr>
            <a:r>
              <a:t>Snickers</a:t>
            </a:r>
          </a:p>
          <a:p>
            <a:pPr marL="228600" indent="-2286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400">
                <a:solidFill>
                  <a:srgbClr val="FFFFFF"/>
                </a:solidFill>
              </a:defRPr>
            </a:pPr>
            <a:r>
              <a:t>Twix</a:t>
            </a:r>
          </a:p>
        </p:txBody>
      </p:sp>
      <p:sp>
        <p:nvSpPr>
          <p:cNvPr id="339" name="Shape 339"/>
          <p:cNvSpPr/>
          <p:nvPr/>
        </p:nvSpPr>
        <p:spPr>
          <a:xfrm>
            <a:off x="3300412" y="4471987"/>
            <a:ext cx="1957388" cy="257176"/>
          </a:xfrm>
          <a:prstGeom prst="roundRect">
            <a:avLst>
              <a:gd name="adj" fmla="val 16667"/>
            </a:avLst>
          </a:prstGeom>
          <a:ln w="19050">
            <a:solidFill>
              <a:srgbClr val="FF0000"/>
            </a:solidFill>
          </a:ln>
        </p:spPr>
        <p:txBody>
          <a:bodyPr lIns="45719" rIns="45719" anchor="ctr"/>
          <a:lstStyle/>
          <a:p>
            <a:pPr algn="ctr" defTabSz="914400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40" name="Shape 340"/>
          <p:cNvSpPr/>
          <p:nvPr/>
        </p:nvSpPr>
        <p:spPr>
          <a:xfrm>
            <a:off x="3524250" y="4729162"/>
            <a:ext cx="1490663" cy="242888"/>
          </a:xfrm>
          <a:prstGeom prst="roundRect">
            <a:avLst>
              <a:gd name="adj" fmla="val 16667"/>
            </a:avLst>
          </a:prstGeom>
          <a:ln w="19050">
            <a:solidFill>
              <a:srgbClr val="FF0000"/>
            </a:solidFill>
          </a:ln>
        </p:spPr>
        <p:txBody>
          <a:bodyPr lIns="45719" rIns="45719" anchor="ctr"/>
          <a:lstStyle/>
          <a:p>
            <a:pPr algn="ctr" defTabSz="914400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41" name="Shape 341"/>
          <p:cNvSpPr/>
          <p:nvPr/>
        </p:nvSpPr>
        <p:spPr>
          <a:xfrm rot="2715710">
            <a:off x="1227931" y="4025106"/>
            <a:ext cx="2974976" cy="173038"/>
          </a:xfrm>
          <a:prstGeom prst="roundRect">
            <a:avLst>
              <a:gd name="adj" fmla="val 16667"/>
            </a:avLst>
          </a:prstGeom>
          <a:ln w="19050">
            <a:solidFill>
              <a:srgbClr val="FF0000"/>
            </a:solidFill>
          </a:ln>
        </p:spPr>
        <p:txBody>
          <a:bodyPr lIns="45719" rIns="45719" anchor="ctr"/>
          <a:lstStyle/>
          <a:p>
            <a:pPr algn="ctr" defTabSz="914400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42" name="Shape 342"/>
          <p:cNvSpPr/>
          <p:nvPr/>
        </p:nvSpPr>
        <p:spPr>
          <a:xfrm rot="18968518">
            <a:off x="957262" y="4400550"/>
            <a:ext cx="4138613" cy="209550"/>
          </a:xfrm>
          <a:prstGeom prst="roundRect">
            <a:avLst>
              <a:gd name="adj" fmla="val 16667"/>
            </a:avLst>
          </a:prstGeom>
          <a:ln w="19050">
            <a:solidFill>
              <a:srgbClr val="FF0000"/>
            </a:solidFill>
          </a:ln>
        </p:spPr>
        <p:txBody>
          <a:bodyPr lIns="45719" rIns="45719" anchor="ctr"/>
          <a:lstStyle/>
          <a:p>
            <a:pPr algn="ctr" defTabSz="914400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43" name="Shape 343"/>
          <p:cNvSpPr/>
          <p:nvPr/>
        </p:nvSpPr>
        <p:spPr>
          <a:xfrm rot="18911889">
            <a:off x="4221162" y="4660900"/>
            <a:ext cx="2052638" cy="190500"/>
          </a:xfrm>
          <a:prstGeom prst="roundRect">
            <a:avLst>
              <a:gd name="adj" fmla="val 16667"/>
            </a:avLst>
          </a:prstGeom>
          <a:ln w="19050">
            <a:solidFill>
              <a:srgbClr val="FF0000"/>
            </a:solidFill>
          </a:ln>
        </p:spPr>
        <p:txBody>
          <a:bodyPr lIns="45719" rIns="45719" anchor="ctr"/>
          <a:lstStyle/>
          <a:p>
            <a:pPr algn="ctr" defTabSz="914400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44" name="Shape 344"/>
          <p:cNvSpPr/>
          <p:nvPr/>
        </p:nvSpPr>
        <p:spPr>
          <a:xfrm>
            <a:off x="4737100" y="3776662"/>
            <a:ext cx="1792288" cy="209551"/>
          </a:xfrm>
          <a:prstGeom prst="roundRect">
            <a:avLst>
              <a:gd name="adj" fmla="val 16667"/>
            </a:avLst>
          </a:prstGeom>
          <a:ln w="19050">
            <a:solidFill>
              <a:srgbClr val="FF0000"/>
            </a:solidFill>
          </a:ln>
        </p:spPr>
        <p:txBody>
          <a:bodyPr lIns="45719" rIns="45719" anchor="ctr"/>
          <a:lstStyle/>
          <a:p>
            <a:pPr algn="ctr" defTabSz="914400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45" name="Shape 345"/>
          <p:cNvSpPr/>
          <p:nvPr/>
        </p:nvSpPr>
        <p:spPr>
          <a:xfrm rot="16200000">
            <a:off x="3675856" y="3429793"/>
            <a:ext cx="1962151" cy="188914"/>
          </a:xfrm>
          <a:prstGeom prst="roundRect">
            <a:avLst>
              <a:gd name="adj" fmla="val 16667"/>
            </a:avLst>
          </a:prstGeom>
          <a:ln w="19050">
            <a:solidFill>
              <a:srgbClr val="FF0000"/>
            </a:solidFill>
          </a:ln>
        </p:spPr>
        <p:txBody>
          <a:bodyPr lIns="45719" rIns="45719" anchor="ctr"/>
          <a:lstStyle/>
          <a:p>
            <a:pPr algn="ctr" defTabSz="914400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46" name="Shape 346"/>
          <p:cNvSpPr/>
          <p:nvPr/>
        </p:nvSpPr>
        <p:spPr>
          <a:xfrm>
            <a:off x="5018087" y="5013325"/>
            <a:ext cx="1511301" cy="215900"/>
          </a:xfrm>
          <a:prstGeom prst="roundRect">
            <a:avLst>
              <a:gd name="adj" fmla="val 16667"/>
            </a:avLst>
          </a:prstGeom>
          <a:ln w="19050">
            <a:solidFill>
              <a:srgbClr val="FF0000"/>
            </a:solidFill>
          </a:ln>
        </p:spPr>
        <p:txBody>
          <a:bodyPr lIns="45719" rIns="45719" anchor="ctr"/>
          <a:lstStyle/>
          <a:p>
            <a:pPr algn="ctr" defTabSz="914400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47" name="Shape 347"/>
          <p:cNvSpPr/>
          <p:nvPr/>
        </p:nvSpPr>
        <p:spPr>
          <a:xfrm rot="16200000">
            <a:off x="1621631" y="2790031"/>
            <a:ext cx="2178051" cy="169863"/>
          </a:xfrm>
          <a:prstGeom prst="roundRect">
            <a:avLst>
              <a:gd name="adj" fmla="val 16667"/>
            </a:avLst>
          </a:prstGeom>
          <a:ln w="19050">
            <a:solidFill>
              <a:srgbClr val="FF0000"/>
            </a:solidFill>
          </a:ln>
        </p:spPr>
        <p:txBody>
          <a:bodyPr lIns="45719" rIns="45719" anchor="ctr"/>
          <a:lstStyle/>
          <a:p>
            <a:pPr algn="ctr" defTabSz="914400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48" name="Shape 348"/>
          <p:cNvSpPr/>
          <p:nvPr/>
        </p:nvSpPr>
        <p:spPr>
          <a:xfrm>
            <a:off x="2795587" y="3022600"/>
            <a:ext cx="1282701" cy="242888"/>
          </a:xfrm>
          <a:prstGeom prst="roundRect">
            <a:avLst>
              <a:gd name="adj" fmla="val 16667"/>
            </a:avLst>
          </a:prstGeom>
          <a:ln w="19050">
            <a:solidFill>
              <a:srgbClr val="FF0000"/>
            </a:solidFill>
          </a:ln>
        </p:spPr>
        <p:txBody>
          <a:bodyPr lIns="45719" rIns="45719" anchor="ctr"/>
          <a:lstStyle/>
          <a:p>
            <a:pPr algn="ctr" defTabSz="914400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49" name="Shape 349"/>
          <p:cNvSpPr/>
          <p:nvPr/>
        </p:nvSpPr>
        <p:spPr>
          <a:xfrm rot="2715710">
            <a:off x="3437731" y="2602706"/>
            <a:ext cx="2974976" cy="173038"/>
          </a:xfrm>
          <a:prstGeom prst="roundRect">
            <a:avLst>
              <a:gd name="adj" fmla="val 16667"/>
            </a:avLst>
          </a:prstGeom>
          <a:ln w="19050">
            <a:solidFill>
              <a:srgbClr val="FF0000"/>
            </a:solidFill>
          </a:ln>
        </p:spPr>
        <p:txBody>
          <a:bodyPr lIns="45719" rIns="45719" anchor="ctr"/>
          <a:lstStyle/>
          <a:p>
            <a:pPr algn="ctr" defTabSz="914400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50" name="Shape 350"/>
          <p:cNvSpPr/>
          <p:nvPr/>
        </p:nvSpPr>
        <p:spPr>
          <a:xfrm rot="16200000">
            <a:off x="996950" y="3886200"/>
            <a:ext cx="1463675" cy="193675"/>
          </a:xfrm>
          <a:prstGeom prst="roundRect">
            <a:avLst>
              <a:gd name="adj" fmla="val 16667"/>
            </a:avLst>
          </a:prstGeom>
          <a:ln w="19050">
            <a:solidFill>
              <a:srgbClr val="FF0000"/>
            </a:solidFill>
          </a:ln>
        </p:spPr>
        <p:txBody>
          <a:bodyPr lIns="45719" rIns="45719" anchor="ctr"/>
          <a:lstStyle/>
          <a:p>
            <a:pPr algn="ctr" defTabSz="914400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51" name="Shape 351"/>
          <p:cNvSpPr/>
          <p:nvPr/>
        </p:nvSpPr>
        <p:spPr>
          <a:xfrm rot="16200000">
            <a:off x="2301081" y="5241131"/>
            <a:ext cx="1270001" cy="217488"/>
          </a:xfrm>
          <a:prstGeom prst="roundRect">
            <a:avLst>
              <a:gd name="adj" fmla="val 16667"/>
            </a:avLst>
          </a:prstGeom>
          <a:ln w="19050">
            <a:solidFill>
              <a:srgbClr val="FF0000"/>
            </a:solidFill>
          </a:ln>
        </p:spPr>
        <p:txBody>
          <a:bodyPr lIns="45719" rIns="45719" anchor="ctr"/>
          <a:lstStyle/>
          <a:p>
            <a:pPr algn="ctr" defTabSz="914400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52" name="Shape 352"/>
          <p:cNvSpPr/>
          <p:nvPr/>
        </p:nvSpPr>
        <p:spPr>
          <a:xfrm rot="2715710">
            <a:off x="2847181" y="5374481"/>
            <a:ext cx="1447801" cy="179388"/>
          </a:xfrm>
          <a:prstGeom prst="roundRect">
            <a:avLst>
              <a:gd name="adj" fmla="val 16667"/>
            </a:avLst>
          </a:prstGeom>
          <a:ln w="19050">
            <a:solidFill>
              <a:srgbClr val="FF0000"/>
            </a:solidFill>
          </a:ln>
        </p:spPr>
        <p:txBody>
          <a:bodyPr lIns="45719" rIns="45719" anchor="ctr"/>
          <a:lstStyle/>
          <a:p>
            <a:pPr algn="ctr" defTabSz="914400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53" name="Shape 353"/>
          <p:cNvSpPr/>
          <p:nvPr/>
        </p:nvSpPr>
        <p:spPr>
          <a:xfrm rot="18968518">
            <a:off x="4737100" y="2439987"/>
            <a:ext cx="2038350" cy="231776"/>
          </a:xfrm>
          <a:prstGeom prst="roundRect">
            <a:avLst>
              <a:gd name="adj" fmla="val 16667"/>
            </a:avLst>
          </a:prstGeom>
          <a:ln w="19050">
            <a:solidFill>
              <a:srgbClr val="FF0000"/>
            </a:solidFill>
          </a:ln>
        </p:spPr>
        <p:txBody>
          <a:bodyPr lIns="45719" rIns="45719" anchor="ctr"/>
          <a:lstStyle/>
          <a:p>
            <a:pPr algn="ctr" defTabSz="914400"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ntr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9" presetClass="entr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9" presetClass="entr" fill="hold" grpId="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9" presetClass="entr" fill="hold" grpId="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9" presetClass="entr" fill="hold" grpId="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9" presetClass="entr" fill="hold" grpId="1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9" presetClass="entr" fill="hold" grpId="1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9" presetClass="entr" fill="hold" grpId="1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9" presetClass="entr" fill="hold" grpId="1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9" presetClass="entr" fill="hold" grpId="1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9" presetClass="entr" fill="hold" grpId="1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9" presetClass="entr" fill="hold" grpId="1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8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500"/>
                            </p:stCondLst>
                            <p:childTnLst>
                              <p:par>
                                <p:cTn id="71" presetID="9" presetClass="entr" fill="hold" grpId="1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2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9" presetClass="entr" fill="hold" grpId="1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6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5" grpId="1" animBg="1" advAuto="0"/>
      <p:bldP spid="337" grpId="2" animBg="1" advAuto="0"/>
      <p:bldP spid="338" grpId="3" animBg="1" advAuto="0"/>
      <p:bldP spid="339" grpId="4" animBg="1" advAuto="0"/>
      <p:bldP spid="340" grpId="5" animBg="1" advAuto="0"/>
      <p:bldP spid="341" grpId="6" animBg="1" advAuto="0"/>
      <p:bldP spid="342" grpId="7" animBg="1" advAuto="0"/>
      <p:bldP spid="343" grpId="8" animBg="1" advAuto="0"/>
      <p:bldP spid="344" grpId="9" animBg="1" advAuto="0"/>
      <p:bldP spid="345" grpId="10" animBg="1" advAuto="0"/>
      <p:bldP spid="346" grpId="11" animBg="1" advAuto="0"/>
      <p:bldP spid="347" grpId="12" animBg="1" advAuto="0"/>
      <p:bldP spid="348" grpId="13" animBg="1" advAuto="0"/>
      <p:bldP spid="349" grpId="14" animBg="1" advAuto="0"/>
      <p:bldP spid="350" grpId="15" animBg="1" advAuto="0"/>
      <p:bldP spid="351" grpId="16" animBg="1" advAuto="0"/>
      <p:bldP spid="352" grpId="17" animBg="1" advAuto="0"/>
      <p:bldP spid="353" grpId="18" animBg="1" advAuto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Shape 355"/>
          <p:cNvSpPr>
            <a:spLocks noGrp="1"/>
          </p:cNvSpPr>
          <p:nvPr>
            <p:ph type="title" idx="4294967295"/>
          </p:nvPr>
        </p:nvSpPr>
        <p:spPr>
          <a:xfrm>
            <a:off x="1371600" y="1803400"/>
            <a:ext cx="9448800" cy="23114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6600"/>
            </a:lvl1pPr>
          </a:lstStyle>
          <a:p>
            <a:r>
              <a:t>REMEMBER WHY YOU’RE RUNNING</a:t>
            </a:r>
          </a:p>
        </p:txBody>
      </p:sp>
    </p:spTree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Shape 357"/>
          <p:cNvSpPr>
            <a:spLocks noGrp="1"/>
          </p:cNvSpPr>
          <p:nvPr>
            <p:ph type="title" idx="4294967295"/>
          </p:nvPr>
        </p:nvSpPr>
        <p:spPr>
          <a:xfrm>
            <a:off x="2700337" y="763587"/>
            <a:ext cx="8805864" cy="129381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REMEMBER WHY YOU’RE RUNNING!</a:t>
            </a:r>
          </a:p>
        </p:txBody>
      </p:sp>
      <p:pic>
        <p:nvPicPr>
          <p:cNvPr id="358" name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29012" y="2235200"/>
            <a:ext cx="5680076" cy="42656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0" name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43137" y="1900237"/>
            <a:ext cx="7877176" cy="4506913"/>
          </a:xfrm>
          <a:prstGeom prst="rect">
            <a:avLst/>
          </a:prstGeom>
          <a:ln w="12700">
            <a:miter lim="400000"/>
          </a:ln>
        </p:spPr>
      </p:pic>
      <p:sp>
        <p:nvSpPr>
          <p:cNvPr id="361" name="Shape 361"/>
          <p:cNvSpPr>
            <a:spLocks noGrp="1"/>
          </p:cNvSpPr>
          <p:nvPr>
            <p:ph type="title" idx="4294967295"/>
          </p:nvPr>
        </p:nvSpPr>
        <p:spPr>
          <a:xfrm>
            <a:off x="2700337" y="763587"/>
            <a:ext cx="8805864" cy="129381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REMEMBER WHY YOU’RE RUNNING!</a:t>
            </a:r>
          </a:p>
        </p:txBody>
      </p:sp>
    </p:spTree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3" name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85975" y="1828800"/>
            <a:ext cx="8324850" cy="4237038"/>
          </a:xfrm>
          <a:prstGeom prst="rect">
            <a:avLst/>
          </a:prstGeom>
          <a:ln w="12700">
            <a:miter lim="400000"/>
          </a:ln>
        </p:spPr>
      </p:pic>
      <p:sp>
        <p:nvSpPr>
          <p:cNvPr id="364" name="Shape 364"/>
          <p:cNvSpPr>
            <a:spLocks noGrp="1"/>
          </p:cNvSpPr>
          <p:nvPr>
            <p:ph type="title" idx="4294967295"/>
          </p:nvPr>
        </p:nvSpPr>
        <p:spPr>
          <a:xfrm>
            <a:off x="2700337" y="763587"/>
            <a:ext cx="8805864" cy="129381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REMEMBER WHY YOU’RE RUNNING!</a:t>
            </a:r>
          </a:p>
        </p:txBody>
      </p:sp>
    </p:spTree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Shape 366"/>
          <p:cNvSpPr>
            <a:spLocks noGrp="1"/>
          </p:cNvSpPr>
          <p:nvPr>
            <p:ph type="title" idx="4294967295"/>
          </p:nvPr>
        </p:nvSpPr>
        <p:spPr>
          <a:xfrm>
            <a:off x="2700337" y="763587"/>
            <a:ext cx="8805864" cy="129381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REMEMBER WHY YOU’RE RUNNING!</a:t>
            </a:r>
          </a:p>
        </p:txBody>
      </p:sp>
      <p:pic>
        <p:nvPicPr>
          <p:cNvPr id="367" name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29012" y="2235200"/>
            <a:ext cx="5680076" cy="42656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9" name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71775" y="2057400"/>
            <a:ext cx="7815263" cy="4538663"/>
          </a:xfrm>
          <a:prstGeom prst="rect">
            <a:avLst/>
          </a:prstGeom>
          <a:ln w="12700">
            <a:miter lim="400000"/>
          </a:ln>
        </p:spPr>
      </p:pic>
      <p:sp>
        <p:nvSpPr>
          <p:cNvPr id="370" name="Shape 370"/>
          <p:cNvSpPr>
            <a:spLocks noGrp="1"/>
          </p:cNvSpPr>
          <p:nvPr>
            <p:ph type="title" idx="4294967295"/>
          </p:nvPr>
        </p:nvSpPr>
        <p:spPr>
          <a:xfrm>
            <a:off x="2700337" y="763587"/>
            <a:ext cx="8805864" cy="129381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REMEMBER WHY YOU’RE RUNNING!</a:t>
            </a:r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70325" y="1146175"/>
            <a:ext cx="4603750" cy="3454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9" name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590800" y="4730750"/>
            <a:ext cx="7162800" cy="7064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00" name="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365375" y="311150"/>
            <a:ext cx="7162800" cy="7064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2" animBg="1" advAuto="0"/>
      <p:bldP spid="100" grpId="1" animBg="1" advAuto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2" name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1650" y="2057400"/>
            <a:ext cx="5365750" cy="4024313"/>
          </a:xfrm>
          <a:prstGeom prst="rect">
            <a:avLst/>
          </a:prstGeom>
          <a:ln w="12700">
            <a:miter lim="400000"/>
          </a:ln>
        </p:spPr>
      </p:pic>
      <p:pic>
        <p:nvPicPr>
          <p:cNvPr id="373" name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038850" y="2057400"/>
            <a:ext cx="5829300" cy="4024313"/>
          </a:xfrm>
          <a:prstGeom prst="rect">
            <a:avLst/>
          </a:prstGeom>
          <a:ln w="12700">
            <a:miter lim="400000"/>
          </a:ln>
        </p:spPr>
      </p:pic>
      <p:sp>
        <p:nvSpPr>
          <p:cNvPr id="374" name="Shape 374"/>
          <p:cNvSpPr>
            <a:spLocks noGrp="1"/>
          </p:cNvSpPr>
          <p:nvPr>
            <p:ph type="title" idx="4294967295"/>
          </p:nvPr>
        </p:nvSpPr>
        <p:spPr>
          <a:xfrm>
            <a:off x="2700337" y="763587"/>
            <a:ext cx="8805864" cy="129381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REMEMBER WHY YOU’RE RUNNING!</a:t>
            </a:r>
          </a:p>
        </p:txBody>
      </p:sp>
    </p:spTree>
  </p:cSld>
  <p:clrMapOvr>
    <a:masterClrMapping/>
  </p:clrMapOvr>
  <p:transition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6" name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43237" y="1879600"/>
            <a:ext cx="6313488" cy="4735513"/>
          </a:xfrm>
          <a:prstGeom prst="rect">
            <a:avLst/>
          </a:prstGeom>
          <a:ln w="12700">
            <a:miter lim="400000"/>
          </a:ln>
        </p:spPr>
      </p:pic>
      <p:sp>
        <p:nvSpPr>
          <p:cNvPr id="377" name="Shape 377"/>
          <p:cNvSpPr>
            <a:spLocks noGrp="1"/>
          </p:cNvSpPr>
          <p:nvPr>
            <p:ph type="title" idx="4294967295"/>
          </p:nvPr>
        </p:nvSpPr>
        <p:spPr>
          <a:xfrm>
            <a:off x="2700337" y="763587"/>
            <a:ext cx="8805864" cy="129381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REMEMBER WHY YOU’RE RUNNING!</a:t>
            </a:r>
          </a:p>
        </p:txBody>
      </p:sp>
    </p:spTree>
  </p:cSld>
  <p:clrMapOvr>
    <a:masterClrMapping/>
  </p:clrMapOvr>
  <p:transition spd="slow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" name="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17675" y="1100137"/>
            <a:ext cx="8693150" cy="5757863"/>
          </a:xfrm>
          <a:prstGeom prst="rect">
            <a:avLst/>
          </a:prstGeom>
          <a:ln w="12700">
            <a:miter lim="400000"/>
          </a:ln>
        </p:spPr>
      </p:pic>
      <p:sp>
        <p:nvSpPr>
          <p:cNvPr id="380" name="Shape 380"/>
          <p:cNvSpPr>
            <a:spLocks noGrp="1"/>
          </p:cNvSpPr>
          <p:nvPr>
            <p:ph type="title" idx="4294967295"/>
          </p:nvPr>
        </p:nvSpPr>
        <p:spPr>
          <a:xfrm>
            <a:off x="1228725" y="-193675"/>
            <a:ext cx="9363075" cy="129381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THE FAMILY</a:t>
            </a:r>
          </a:p>
        </p:txBody>
      </p:sp>
    </p:spTree>
  </p:cSld>
  <p:clrMapOvr>
    <a:masterClrMapping/>
  </p:clrMapOvr>
  <p:transition spd="slow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Shape 382"/>
          <p:cNvSpPr>
            <a:spLocks noGrp="1"/>
          </p:cNvSpPr>
          <p:nvPr>
            <p:ph type="title" idx="4294967295"/>
          </p:nvPr>
        </p:nvSpPr>
        <p:spPr>
          <a:xfrm>
            <a:off x="1228725" y="-193675"/>
            <a:ext cx="9363075" cy="129381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THE FAMILY</a:t>
            </a:r>
          </a:p>
        </p:txBody>
      </p:sp>
      <p:pic>
        <p:nvPicPr>
          <p:cNvPr id="383" name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89400" y="928687"/>
            <a:ext cx="3641725" cy="54641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Shape 385"/>
          <p:cNvSpPr>
            <a:spLocks noGrp="1"/>
          </p:cNvSpPr>
          <p:nvPr>
            <p:ph type="title" idx="4294967295"/>
          </p:nvPr>
        </p:nvSpPr>
        <p:spPr>
          <a:xfrm>
            <a:off x="1228725" y="-193675"/>
            <a:ext cx="9363075" cy="129381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THE FAMILY</a:t>
            </a:r>
          </a:p>
        </p:txBody>
      </p:sp>
      <p:pic>
        <p:nvPicPr>
          <p:cNvPr id="386" name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24112" y="963612"/>
            <a:ext cx="6975476" cy="58943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Shape 388"/>
          <p:cNvSpPr>
            <a:spLocks noGrp="1"/>
          </p:cNvSpPr>
          <p:nvPr>
            <p:ph type="title" idx="4294967295"/>
          </p:nvPr>
        </p:nvSpPr>
        <p:spPr>
          <a:xfrm>
            <a:off x="1228725" y="-193675"/>
            <a:ext cx="9363075" cy="129381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THE FAMILY</a:t>
            </a:r>
          </a:p>
        </p:txBody>
      </p:sp>
      <p:pic>
        <p:nvPicPr>
          <p:cNvPr id="389" name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4625" y="1766887"/>
            <a:ext cx="5835650" cy="4168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390" name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138862" y="1419225"/>
            <a:ext cx="5795963" cy="46370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Shape 392"/>
          <p:cNvSpPr>
            <a:spLocks noGrp="1"/>
          </p:cNvSpPr>
          <p:nvPr>
            <p:ph type="title" idx="4294967295"/>
          </p:nvPr>
        </p:nvSpPr>
        <p:spPr>
          <a:xfrm>
            <a:off x="1228725" y="-193675"/>
            <a:ext cx="9363075" cy="129381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THE FAMILY</a:t>
            </a:r>
          </a:p>
        </p:txBody>
      </p:sp>
      <p:pic>
        <p:nvPicPr>
          <p:cNvPr id="393" name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8350" y="374650"/>
            <a:ext cx="4413250" cy="6178550"/>
          </a:xfrm>
          <a:prstGeom prst="rect">
            <a:avLst/>
          </a:prstGeom>
          <a:ln w="12700">
            <a:miter lim="400000"/>
          </a:ln>
        </p:spPr>
      </p:pic>
      <p:pic>
        <p:nvPicPr>
          <p:cNvPr id="394" name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910262" y="795337"/>
            <a:ext cx="5757863" cy="57578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Shape 396"/>
          <p:cNvSpPr>
            <a:spLocks noGrp="1"/>
          </p:cNvSpPr>
          <p:nvPr>
            <p:ph type="title" idx="4294967295"/>
          </p:nvPr>
        </p:nvSpPr>
        <p:spPr>
          <a:xfrm>
            <a:off x="1228725" y="-193675"/>
            <a:ext cx="9363075" cy="129381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THE FAMILY</a:t>
            </a:r>
          </a:p>
        </p:txBody>
      </p:sp>
      <p:pic>
        <p:nvPicPr>
          <p:cNvPr id="397" name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97025" y="708025"/>
            <a:ext cx="3838575" cy="5757863"/>
          </a:xfrm>
          <a:prstGeom prst="rect">
            <a:avLst/>
          </a:prstGeom>
          <a:ln w="12700">
            <a:miter lim="400000"/>
          </a:ln>
        </p:spPr>
      </p:pic>
      <p:pic>
        <p:nvPicPr>
          <p:cNvPr id="398" name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803900" y="1158875"/>
            <a:ext cx="6070600" cy="48561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Shape 400"/>
          <p:cNvSpPr>
            <a:spLocks noGrp="1"/>
          </p:cNvSpPr>
          <p:nvPr>
            <p:ph type="title" idx="4294967295"/>
          </p:nvPr>
        </p:nvSpPr>
        <p:spPr>
          <a:xfrm>
            <a:off x="1228725" y="-193675"/>
            <a:ext cx="9363075" cy="129381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THE FAMILY</a:t>
            </a:r>
          </a:p>
        </p:txBody>
      </p:sp>
      <p:pic>
        <p:nvPicPr>
          <p:cNvPr id="401" name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28725" y="468312"/>
            <a:ext cx="3910013" cy="5864226"/>
          </a:xfrm>
          <a:prstGeom prst="rect">
            <a:avLst/>
          </a:prstGeom>
          <a:ln w="12700">
            <a:miter lim="400000"/>
          </a:ln>
        </p:spPr>
      </p:pic>
      <p:pic>
        <p:nvPicPr>
          <p:cNvPr id="402" name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50137" y="944562"/>
            <a:ext cx="3590926" cy="53879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Shape 404"/>
          <p:cNvSpPr>
            <a:spLocks noGrp="1"/>
          </p:cNvSpPr>
          <p:nvPr>
            <p:ph type="title" idx="4294967295"/>
          </p:nvPr>
        </p:nvSpPr>
        <p:spPr>
          <a:xfrm>
            <a:off x="1228725" y="-193675"/>
            <a:ext cx="9363075" cy="129381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THE FAMILY</a:t>
            </a:r>
          </a:p>
        </p:txBody>
      </p:sp>
      <p:pic>
        <p:nvPicPr>
          <p:cNvPr id="405" name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3212" y="941387"/>
            <a:ext cx="6740526" cy="5392738"/>
          </a:xfrm>
          <a:prstGeom prst="rect">
            <a:avLst/>
          </a:prstGeom>
          <a:ln w="12700">
            <a:miter lim="400000"/>
          </a:ln>
        </p:spPr>
      </p:pic>
      <p:pic>
        <p:nvPicPr>
          <p:cNvPr id="406" name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808912" y="1284287"/>
            <a:ext cx="3243263" cy="48656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/>
        </p:nvSpPr>
        <p:spPr>
          <a:xfrm>
            <a:off x="5557837" y="225742"/>
            <a:ext cx="6634163" cy="662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 defTabSz="914400">
              <a:defRPr sz="3700" b="1">
                <a:solidFill>
                  <a:srgbClr val="FFFFFF"/>
                </a:solidFill>
              </a:defRPr>
            </a:lvl1pPr>
          </a:lstStyle>
          <a:p>
            <a:r>
              <a:t>Goals Demand Change</a:t>
            </a:r>
          </a:p>
        </p:txBody>
      </p:sp>
      <p:pic>
        <p:nvPicPr>
          <p:cNvPr id="103" name="Saban.jpg" descr="Saban"/>
          <p:cNvPicPr>
            <a:picLocks noChangeAspect="1"/>
          </p:cNvPicPr>
          <p:nvPr/>
        </p:nvPicPr>
        <p:blipFill>
          <a:blip r:embed="rId2">
            <a:extLst/>
          </a:blip>
          <a:srcRect l="1603" b="22059"/>
          <a:stretch>
            <a:fillRect/>
          </a:stretch>
        </p:blipFill>
        <p:spPr>
          <a:xfrm>
            <a:off x="3313112" y="1069975"/>
            <a:ext cx="5562601" cy="57880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8" name="A tree in front of a house&#10;&#10;Description generated with very high confidence.jpg" descr="A tree in front of a house&#10;&#10;Description generated with very high confidence"/>
          <p:cNvPicPr>
            <a:picLocks noChangeAspect="1"/>
          </p:cNvPicPr>
          <p:nvPr/>
        </p:nvPicPr>
        <p:blipFill>
          <a:blip r:embed="rId2">
            <a:extLst/>
          </a:blip>
          <a:srcRect t="440" b="15289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" name="A close up of a glass building&#10;&#10;Description generated with high confidence.jpg" descr="A close up of a glass building&#10;&#10;Description generated with high confidence"/>
          <p:cNvPicPr>
            <a:picLocks noChangeAspect="1"/>
          </p:cNvPicPr>
          <p:nvPr/>
        </p:nvPicPr>
        <p:blipFill>
          <a:blip r:embed="rId2">
            <a:extLst/>
          </a:blip>
          <a:srcRect t="14126" b="160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2" name="A picture containing indoor, wall, table, floor&#10;&#10;Description generated with high confidence.jpg" descr="A picture containing indoor, wall, table, floor&#10;&#10;Description generated with high confidence"/>
          <p:cNvPicPr>
            <a:picLocks noChangeAspect="1"/>
          </p:cNvPicPr>
          <p:nvPr/>
        </p:nvPicPr>
        <p:blipFill>
          <a:blip r:embed="rId2">
            <a:extLst/>
          </a:blip>
          <a:srcRect t="13612" b="2117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4" name="A living room filled with furniture and a fireplace&#10;&#10;Description generated with very high confidence.jpg" descr="A living room filled with furniture and a fireplace&#10;&#10;Description generated with very high confidence"/>
          <p:cNvPicPr>
            <a:picLocks noChangeAspect="1"/>
          </p:cNvPicPr>
          <p:nvPr/>
        </p:nvPicPr>
        <p:blipFill>
          <a:blip r:embed="rId2">
            <a:extLst/>
          </a:blip>
          <a:srcRect t="11659" b="4071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6" name="A room filled with furniture and a fireplace&#10;&#10;Description generated with very high confidence.jpg" descr="A room filled with furniture and a fireplace&#10;&#10;Description generated with very high confidence"/>
          <p:cNvPicPr>
            <a:picLocks noChangeAspect="1"/>
          </p:cNvPicPr>
          <p:nvPr/>
        </p:nvPicPr>
        <p:blipFill>
          <a:blip r:embed="rId2">
            <a:extLst/>
          </a:blip>
          <a:srcRect t="14793" b="935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8" name="A room filled with furniture and a fireplace&#10;&#10;Description generated with very high confidence.jpg" descr="A room filled with furniture and a fireplace&#10;&#10;Description generated with very high confidence"/>
          <p:cNvPicPr>
            <a:picLocks noChangeAspect="1"/>
          </p:cNvPicPr>
          <p:nvPr/>
        </p:nvPicPr>
        <p:blipFill>
          <a:blip r:embed="rId2">
            <a:extLst/>
          </a:blip>
          <a:srcRect t="14184" b="1547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0" name="A room filled with furniture and vase on a table&#10;&#10;Description generated with very high confidence.jpg" descr="A room filled with furniture and vase on a table&#10;&#10;Description generated with very high confidence"/>
          <p:cNvPicPr>
            <a:picLocks noChangeAspect="1"/>
          </p:cNvPicPr>
          <p:nvPr/>
        </p:nvPicPr>
        <p:blipFill>
          <a:blip r:embed="rId2">
            <a:extLst/>
          </a:blip>
          <a:srcRect t="1573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2" name="A room filled with furniture and vase&#10;&#10;Description generated with very high confidence.jpg" descr="A room filled with furniture and vase&#10;&#10;Description generated with very high confidence"/>
          <p:cNvPicPr>
            <a:picLocks noChangeAspect="1"/>
          </p:cNvPicPr>
          <p:nvPr/>
        </p:nvPicPr>
        <p:blipFill>
          <a:blip r:embed="rId2">
            <a:extLst/>
          </a:blip>
          <a:srcRect t="8389" b="7339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" name="A living room filled with furniture and a large window&#10;&#10;Description generated with very high confidence.jpg" descr="A living room filled with furniture and a large window&#10;&#10;Description generated with very high confidence"/>
          <p:cNvPicPr>
            <a:picLocks noChangeAspect="1"/>
          </p:cNvPicPr>
          <p:nvPr/>
        </p:nvPicPr>
        <p:blipFill>
          <a:blip r:embed="rId2">
            <a:extLst/>
          </a:blip>
          <a:srcRect t="8308" b="7421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6" name="A living room filled with furniture and a fireplace&#10;&#10;Description generated with very high confidence.jpg" descr="A living room filled with furniture and a fireplace&#10;&#10;Description generated with very high confidence"/>
          <p:cNvPicPr>
            <a:picLocks noChangeAspect="1"/>
          </p:cNvPicPr>
          <p:nvPr/>
        </p:nvPicPr>
        <p:blipFill>
          <a:blip r:embed="rId2">
            <a:extLst/>
          </a:blip>
          <a:srcRect t="10928" b="4800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/>
        </p:nvSpPr>
        <p:spPr>
          <a:xfrm>
            <a:off x="5557837" y="225742"/>
            <a:ext cx="6634163" cy="662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 defTabSz="914400">
              <a:defRPr sz="3700" b="1">
                <a:solidFill>
                  <a:srgbClr val="FFFFFF"/>
                </a:solidFill>
              </a:defRPr>
            </a:lvl1pPr>
          </a:lstStyle>
          <a:p>
            <a:r>
              <a:t>Goals Demand Change</a:t>
            </a:r>
          </a:p>
        </p:txBody>
      </p:sp>
      <p:pic>
        <p:nvPicPr>
          <p:cNvPr id="106" name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24000" y="1463675"/>
            <a:ext cx="9144000" cy="40719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8" name="A room filled with furniture and a large window&#10;&#10;Description generated with very high confidence.jpg" descr="A room filled with furniture and a large window&#10;&#10;Description generated with very high confidence"/>
          <p:cNvPicPr>
            <a:picLocks noChangeAspect="1"/>
          </p:cNvPicPr>
          <p:nvPr/>
        </p:nvPicPr>
        <p:blipFill>
          <a:blip r:embed="rId2">
            <a:extLst/>
          </a:blip>
          <a:srcRect t="1573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" name="A room filled with furniture and vase&#10;&#10;Description generated with very high confidence.jpg" descr="A room filled with furniture and vase&#10;&#10;Description generated with very high confidence"/>
          <p:cNvPicPr>
            <a:picLocks noChangeAspect="1"/>
          </p:cNvPicPr>
          <p:nvPr/>
        </p:nvPicPr>
        <p:blipFill>
          <a:blip r:embed="rId2">
            <a:extLst/>
          </a:blip>
          <a:srcRect t="14595" b="113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2" name="A living room filled with furniture and a fireplace&#10;&#10;Description generated with very high confidence.jpg" descr="A living room filled with furniture and a fireplace&#10;&#10;Description generated with very high confidence"/>
          <p:cNvPicPr>
            <a:picLocks noChangeAspect="1"/>
          </p:cNvPicPr>
          <p:nvPr/>
        </p:nvPicPr>
        <p:blipFill>
          <a:blip r:embed="rId2">
            <a:extLst/>
          </a:blip>
          <a:srcRect t="1573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4" name="A living room filled with furniture and a fireplace&#10;&#10;Description generated with very high confidence.jpg" descr="A living room filled with furniture and a fireplace&#10;&#10;Description generated with very high confidence"/>
          <p:cNvPicPr>
            <a:picLocks noChangeAspect="1"/>
          </p:cNvPicPr>
          <p:nvPr/>
        </p:nvPicPr>
        <p:blipFill>
          <a:blip r:embed="rId2">
            <a:extLst/>
          </a:blip>
          <a:srcRect t="1573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6" name="A living room filled with furniture and a fire place&#10;&#10;Description generated with very high confidence.jpg" descr="A living room filled with furniture and a fire place&#10;&#10;Description generated with very high confidence"/>
          <p:cNvPicPr>
            <a:picLocks noChangeAspect="1"/>
          </p:cNvPicPr>
          <p:nvPr/>
        </p:nvPicPr>
        <p:blipFill>
          <a:blip r:embed="rId2">
            <a:extLst/>
          </a:blip>
          <a:srcRect t="3979" b="11750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8" name="A room filled with furniture and vase of flowers&#10;&#10;Description generated with high confidence.jpg" descr="A room filled with furniture and vase of flowers&#10;&#10;Description generated with high confidence"/>
          <p:cNvPicPr>
            <a:picLocks noChangeAspect="1"/>
          </p:cNvPicPr>
          <p:nvPr/>
        </p:nvPicPr>
        <p:blipFill>
          <a:blip r:embed="rId2">
            <a:extLst/>
          </a:blip>
          <a:srcRect t="4907" b="10824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" name="A living room filled with furniture and a fireplace&#10;&#10;Description generated with very high confidence.jpg" descr="A living room filled with furniture and a fireplace&#10;&#10;Description generated with very high confidence"/>
          <p:cNvPicPr>
            <a:picLocks noChangeAspect="1"/>
          </p:cNvPicPr>
          <p:nvPr/>
        </p:nvPicPr>
        <p:blipFill>
          <a:blip r:embed="rId2">
            <a:extLst/>
          </a:blip>
          <a:srcRect t="14356" b="1373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2" name="A bathroom with a sink and a mirror&#10;&#10;Description generated with very high confidence.jpg" descr="A bathroom with a sink and a mirror&#10;&#10;Description generated with very high confidence"/>
          <p:cNvPicPr>
            <a:picLocks noChangeAspect="1"/>
          </p:cNvPicPr>
          <p:nvPr/>
        </p:nvPicPr>
        <p:blipFill>
          <a:blip r:embed="rId2">
            <a:extLst/>
          </a:blip>
          <a:srcRect t="8767" b="6964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4" name="A bathroom with a sink and a mirror&#10;&#10;Description generated with very high confidence.jpg" descr="A bathroom with a sink and a mirror&#10;&#10;Description generated with very high confidence"/>
          <p:cNvPicPr>
            <a:picLocks noChangeAspect="1"/>
          </p:cNvPicPr>
          <p:nvPr/>
        </p:nvPicPr>
        <p:blipFill>
          <a:blip r:embed="rId2">
            <a:extLst/>
          </a:blip>
          <a:srcRect t="15386" b="34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6" name="A bathroom with a large window&#10;&#10;Description generated with high confidence.jpg" descr="A bathroom with a large window&#10;&#10;Description generated with high confidence"/>
          <p:cNvPicPr>
            <a:picLocks noChangeAspect="1"/>
          </p:cNvPicPr>
          <p:nvPr/>
        </p:nvPicPr>
        <p:blipFill>
          <a:blip r:embed="rId2">
            <a:extLst/>
          </a:blip>
          <a:srcRect t="390" b="15341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/>
          <p:nvPr/>
        </p:nvSpPr>
        <p:spPr>
          <a:xfrm>
            <a:off x="5557837" y="225742"/>
            <a:ext cx="6634163" cy="662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 defTabSz="914400">
              <a:defRPr sz="3700" b="1">
                <a:solidFill>
                  <a:srgbClr val="FFFFFF"/>
                </a:solidFill>
              </a:defRPr>
            </a:lvl1pPr>
          </a:lstStyle>
          <a:p>
            <a:r>
              <a:t>Goals Demand Change</a:t>
            </a:r>
          </a:p>
        </p:txBody>
      </p:sp>
      <p:sp>
        <p:nvSpPr>
          <p:cNvPr id="109" name="Shape 109"/>
          <p:cNvSpPr/>
          <p:nvPr/>
        </p:nvSpPr>
        <p:spPr>
          <a:xfrm>
            <a:off x="1676400" y="1490662"/>
            <a:ext cx="8705850" cy="203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 defTabSz="914400">
              <a:spcBef>
                <a:spcPts val="1600"/>
              </a:spcBef>
              <a:defRPr sz="2800" b="1">
                <a:solidFill>
                  <a:srgbClr val="FFFFFF"/>
                </a:solidFill>
                <a:effectLst>
                  <a:outerShdw blurRad="12700" dist="25400" dir="2700000" rotWithShape="0">
                    <a:srgbClr val="454545"/>
                  </a:outerShdw>
                </a:effectLst>
                <a:latin typeface="Calisto MT"/>
                <a:ea typeface="Calisto MT"/>
                <a:cs typeface="Calisto MT"/>
                <a:sym typeface="Calisto MT"/>
              </a:defRPr>
            </a:pPr>
            <a:r>
              <a:t>When the going gets </a:t>
            </a:r>
            <a:r>
              <a:rPr>
                <a:solidFill>
                  <a:srgbClr val="FF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</a:rPr>
              <a:t>tough</a:t>
            </a:r>
            <a:r>
              <a:t>, the tough </a:t>
            </a:r>
            <a:r>
              <a:rPr>
                <a:solidFill>
                  <a:srgbClr val="FF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</a:rPr>
              <a:t>get going</a:t>
            </a:r>
            <a:r>
              <a:t> — when the going gets </a:t>
            </a:r>
            <a:r>
              <a:rPr>
                <a:solidFill>
                  <a:srgbClr val="FF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</a:rPr>
              <a:t>tough</a:t>
            </a:r>
            <a:r>
              <a:t>, the weak </a:t>
            </a:r>
            <a:r>
              <a:rPr>
                <a:solidFill>
                  <a:srgbClr val="FF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</a:rPr>
              <a:t>flake out</a:t>
            </a:r>
            <a:r>
              <a:t>!</a:t>
            </a:r>
          </a:p>
          <a:p>
            <a:pPr algn="ctr" defTabSz="914400">
              <a:spcBef>
                <a:spcPts val="1600"/>
              </a:spcBef>
              <a:defRPr sz="2800" b="1">
                <a:solidFill>
                  <a:srgbClr val="FF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latin typeface="Calisto MT"/>
                <a:ea typeface="Calisto MT"/>
                <a:cs typeface="Calisto MT"/>
                <a:sym typeface="Calisto MT"/>
              </a:defRPr>
            </a:pPr>
            <a:r>
              <a:t>Remember</a:t>
            </a:r>
            <a:r>
              <a:rPr>
                <a:solidFill>
                  <a:srgbClr val="FFFFFF"/>
                </a:solidFill>
                <a:effectLst>
                  <a:outerShdw blurRad="12700" dist="25400" dir="2700000" rotWithShape="0">
                    <a:srgbClr val="454545"/>
                  </a:outerShdw>
                </a:effectLst>
              </a:rPr>
              <a:t> — </a:t>
            </a:r>
            <a:r>
              <a:t>Winners</a:t>
            </a:r>
            <a:r>
              <a:rPr>
                <a:solidFill>
                  <a:srgbClr val="FFFFFF"/>
                </a:solidFill>
                <a:effectLst>
                  <a:outerShdw blurRad="12700" dist="25400" dir="2700000" rotWithShape="0">
                    <a:srgbClr val="454545"/>
                  </a:outerShdw>
                </a:effectLst>
              </a:rPr>
              <a:t> go through everything that the </a:t>
            </a:r>
            <a:r>
              <a:t>Losers</a:t>
            </a:r>
            <a:r>
              <a:rPr>
                <a:solidFill>
                  <a:srgbClr val="FFFFFF"/>
                </a:solidFill>
                <a:effectLst>
                  <a:outerShdw blurRad="12700" dist="25400" dir="2700000" rotWithShape="0">
                    <a:srgbClr val="454545"/>
                  </a:outerShdw>
                </a:effectLst>
              </a:rPr>
              <a:t> aren’t willing to go through!</a:t>
            </a:r>
          </a:p>
        </p:txBody>
      </p:sp>
      <p:grpSp>
        <p:nvGrpSpPr>
          <p:cNvPr id="114" name="Group 114"/>
          <p:cNvGrpSpPr/>
          <p:nvPr/>
        </p:nvGrpSpPr>
        <p:grpSpPr>
          <a:xfrm>
            <a:off x="1752600" y="4038600"/>
            <a:ext cx="2308225" cy="1828800"/>
            <a:chOff x="0" y="0"/>
            <a:chExt cx="2308225" cy="1828800"/>
          </a:xfrm>
        </p:grpSpPr>
        <p:pic>
          <p:nvPicPr>
            <p:cNvPr id="110" name="j0310678[1].png" descr="j0310678[1]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1295400" cy="18288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1" name="bs00565_[1].pdf" descr="bs00565_[1]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flipH="1">
              <a:off x="1120775" y="838200"/>
              <a:ext cx="692150" cy="91122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2" name="j0250600[1].png" descr="j0250600[1]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714375" y="0"/>
              <a:ext cx="809625" cy="80962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3" name="j0250911[1].png" descr="j0250911[1]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524000" y="76200"/>
              <a:ext cx="784225" cy="78422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15" name="an02492_[1].png" descr="an02492_[1]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953000" y="3886200"/>
            <a:ext cx="2209800" cy="20161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16" name="j0365520[1].png" descr="j0365520[1]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7804150" y="4102100"/>
            <a:ext cx="2219325" cy="1917700"/>
          </a:xfrm>
          <a:prstGeom prst="rect">
            <a:avLst/>
          </a:prstGeom>
          <a:ln w="12700">
            <a:miter lim="400000"/>
          </a:ln>
        </p:spPr>
      </p:pic>
      <p:sp>
        <p:nvSpPr>
          <p:cNvPr id="117" name="Shape 117"/>
          <p:cNvSpPr/>
          <p:nvPr/>
        </p:nvSpPr>
        <p:spPr>
          <a:xfrm>
            <a:off x="1524000" y="6140450"/>
            <a:ext cx="2743200" cy="523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defTabSz="914400">
              <a:spcBef>
                <a:spcPts val="1600"/>
              </a:spcBef>
              <a:defRPr sz="2800" b="1">
                <a:solidFill>
                  <a:srgbClr val="FF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latin typeface="Calisto MT"/>
                <a:ea typeface="Calisto MT"/>
                <a:cs typeface="Calisto MT"/>
                <a:sym typeface="Calisto MT"/>
              </a:defRPr>
            </a:lvl1pPr>
          </a:lstStyle>
          <a:p>
            <a:r>
              <a:t>Pawn Shop</a:t>
            </a:r>
          </a:p>
        </p:txBody>
      </p:sp>
      <p:sp>
        <p:nvSpPr>
          <p:cNvPr id="118" name="Shape 118"/>
          <p:cNvSpPr/>
          <p:nvPr/>
        </p:nvSpPr>
        <p:spPr>
          <a:xfrm>
            <a:off x="4724400" y="6140450"/>
            <a:ext cx="2743200" cy="523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defTabSz="914400">
              <a:spcBef>
                <a:spcPts val="1600"/>
              </a:spcBef>
              <a:defRPr sz="2800" b="1">
                <a:solidFill>
                  <a:srgbClr val="FF0000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latin typeface="Calisto MT"/>
                <a:ea typeface="Calisto MT"/>
                <a:cs typeface="Calisto MT"/>
                <a:sym typeface="Calisto MT"/>
              </a:defRPr>
            </a:lvl1pPr>
          </a:lstStyle>
          <a:p>
            <a:r>
              <a:t>Cow Patty</a:t>
            </a:r>
          </a:p>
        </p:txBody>
      </p:sp>
      <p:sp>
        <p:nvSpPr>
          <p:cNvPr id="119" name="Shape 119"/>
          <p:cNvSpPr/>
          <p:nvPr/>
        </p:nvSpPr>
        <p:spPr>
          <a:xfrm>
            <a:off x="7391400" y="6140450"/>
            <a:ext cx="2743200" cy="523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defTabSz="914400">
              <a:spcBef>
                <a:spcPts val="1600"/>
              </a:spcBef>
              <a:defRPr sz="2800" b="1">
                <a:solidFill>
                  <a:srgbClr val="FF0000"/>
                </a:solidFill>
                <a:latin typeface="Calisto MT"/>
                <a:ea typeface="Calisto MT"/>
                <a:cs typeface="Calisto MT"/>
                <a:sym typeface="Calisto MT"/>
              </a:defRPr>
            </a:lvl1pPr>
          </a:lstStyle>
          <a:p>
            <a:r>
              <a:t>Tree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" presetClass="entr" presetSubtype="16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" presetClass="entr" presetSubtype="16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4" presetClass="entr" presetSubtype="16" fill="hold" grpId="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1" build="p" bldLvl="5" animBg="1" advAuto="0"/>
      <p:bldP spid="114" grpId="2" animBg="1" advAuto="0"/>
      <p:bldP spid="115" grpId="4" animBg="1" advAuto="0"/>
      <p:bldP spid="116" grpId="7" animBg="1" advAuto="0"/>
      <p:bldP spid="117" grpId="3" animBg="1" advAuto="0"/>
      <p:bldP spid="118" grpId="5" animBg="1" advAuto="0"/>
      <p:bldP spid="119" grpId="6" animBg="1" advAuto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8" name="A room filled with furniture and a fireplace&#10;&#10;Description generated with very high confidence.jpg" descr="A room filled with furniture and a fireplace&#10;&#10;Description generated with very high confidence"/>
          <p:cNvPicPr>
            <a:picLocks noChangeAspect="1"/>
          </p:cNvPicPr>
          <p:nvPr/>
        </p:nvPicPr>
        <p:blipFill>
          <a:blip r:embed="rId2">
            <a:extLst/>
          </a:blip>
          <a:srcRect t="9245" b="6484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" name="A room filled with furniture and a large building&#10;&#10;Description generated with very high confidence.jpg" descr="A room filled with furniture and a large building&#10;&#10;Description generated with very high confidence"/>
          <p:cNvPicPr>
            <a:picLocks noChangeAspect="1"/>
          </p:cNvPicPr>
          <p:nvPr/>
        </p:nvPicPr>
        <p:blipFill>
          <a:blip r:embed="rId2">
            <a:extLst/>
          </a:blip>
          <a:srcRect t="13975" b="1754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2" name="A bench in front of a building&#10;&#10;Description generated with very high confidence.jpg" descr="A bench in front of a building&#10;&#10;Description generated with very high confidence"/>
          <p:cNvPicPr>
            <a:picLocks noChangeAspect="1"/>
          </p:cNvPicPr>
          <p:nvPr/>
        </p:nvPicPr>
        <p:blipFill>
          <a:blip r:embed="rId2">
            <a:extLst/>
          </a:blip>
          <a:srcRect t="11610" b="412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4" name="A garden with water in the background&#10;&#10;Description generated with very high confidence.jpg" descr="A garden with water in the background&#10;&#10;Description generated with very high confidence"/>
          <p:cNvPicPr>
            <a:picLocks noChangeAspect="1"/>
          </p:cNvPicPr>
          <p:nvPr/>
        </p:nvPicPr>
        <p:blipFill>
          <a:blip r:embed="rId2">
            <a:extLst/>
          </a:blip>
          <a:srcRect t="13729" b="2000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6" name="A house surrounded by water&#10;&#10;Description generated with very high confidence.jpg" descr="A house surrounded by water&#10;&#10;Description generated with very high confidence"/>
          <p:cNvPicPr>
            <a:picLocks noChangeAspect="1"/>
          </p:cNvPicPr>
          <p:nvPr/>
        </p:nvPicPr>
        <p:blipFill>
          <a:blip r:embed="rId2">
            <a:extLst/>
          </a:blip>
          <a:srcRect t="6697" b="903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8" name="A large pool of water&#10;&#10;Description generated with very high confidence.jpg" descr="A large pool of water&#10;&#10;Description generated with very high confidence"/>
          <p:cNvPicPr>
            <a:picLocks noChangeAspect="1"/>
          </p:cNvPicPr>
          <p:nvPr/>
        </p:nvPicPr>
        <p:blipFill>
          <a:blip r:embed="rId2">
            <a:extLst/>
          </a:blip>
          <a:srcRect t="8387" b="734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" name="A pool of water&#10;&#10;Description generated with very high confidence.jpg" descr="A pool of water&#10;&#10;Description generated with very high confidence"/>
          <p:cNvPicPr>
            <a:picLocks noChangeAspect="1"/>
          </p:cNvPicPr>
          <p:nvPr/>
        </p:nvPicPr>
        <p:blipFill>
          <a:blip r:embed="rId2">
            <a:extLst/>
          </a:blip>
          <a:srcRect t="5447" b="10284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2" name="A glass of water next to the building&#10;&#10;Description generated with high confidence.jpg" descr="A glass of water next to the building&#10;&#10;Description generated with high confidence"/>
          <p:cNvPicPr>
            <a:picLocks noChangeAspect="1"/>
          </p:cNvPicPr>
          <p:nvPr/>
        </p:nvPicPr>
        <p:blipFill>
          <a:blip r:embed="rId2">
            <a:extLst/>
          </a:blip>
          <a:srcRect t="10191" b="5540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4" name="A house with a pool in front of a building&#10;&#10;Description generated with very high confidence.jpg" descr="A house with a pool in front of a building&#10;&#10;Description generated with very high confidence"/>
          <p:cNvPicPr>
            <a:picLocks noChangeAspect="1"/>
          </p:cNvPicPr>
          <p:nvPr/>
        </p:nvPicPr>
        <p:blipFill>
          <a:blip r:embed="rId2">
            <a:extLst/>
          </a:blip>
          <a:srcRect t="3605" b="12124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6" name="A pool next to a body of water&#10;&#10;Description generated with very high confidence.jpg" descr="A pool next to a body of water&#10;&#10;Description generated with very high confidence"/>
          <p:cNvPicPr>
            <a:picLocks noChangeAspect="1"/>
          </p:cNvPicPr>
          <p:nvPr/>
        </p:nvPicPr>
        <p:blipFill>
          <a:blip r:embed="rId2">
            <a:extLst/>
          </a:blip>
          <a:srcRect t="3651" b="12077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/>
        </p:nvSpPr>
        <p:spPr>
          <a:xfrm>
            <a:off x="5557837" y="225742"/>
            <a:ext cx="6634163" cy="662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 defTabSz="914400">
              <a:defRPr sz="3700" b="1">
                <a:solidFill>
                  <a:srgbClr val="FFFFFF"/>
                </a:solidFill>
              </a:defRPr>
            </a:lvl1pPr>
          </a:lstStyle>
          <a:p>
            <a:r>
              <a:t>Goals Demand Change</a:t>
            </a:r>
          </a:p>
        </p:txBody>
      </p:sp>
      <p:sp>
        <p:nvSpPr>
          <p:cNvPr id="122" name="Shape 122"/>
          <p:cNvSpPr/>
          <p:nvPr/>
        </p:nvSpPr>
        <p:spPr>
          <a:xfrm>
            <a:off x="1676400" y="1371600"/>
            <a:ext cx="8839200" cy="4434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42900" indent="-342900" algn="ctr" defTabSz="914400">
              <a:defRPr sz="3200" b="1">
                <a:solidFill>
                  <a:srgbClr val="FFFFFF"/>
                </a:solidFill>
                <a:effectLst>
                  <a:outerShdw blurRad="12700" dist="25400" dir="2700000" rotWithShape="0">
                    <a:srgbClr val="454545"/>
                  </a:outerShdw>
                </a:effectLst>
                <a:latin typeface="Calisto MT"/>
                <a:ea typeface="Calisto MT"/>
                <a:cs typeface="Calisto MT"/>
                <a:sym typeface="Calisto MT"/>
              </a:defRPr>
            </a:pPr>
            <a:r>
              <a:t>If you don’t have what you said you wanted:</a:t>
            </a:r>
          </a:p>
          <a:p>
            <a:pPr marL="1200150" lvl="1" indent="-742950" defTabSz="914400">
              <a:buSzPct val="100000"/>
              <a:buAutoNum type="alphaUcPeriod"/>
              <a:defRPr sz="3200" b="1">
                <a:solidFill>
                  <a:srgbClr val="FFFFFF"/>
                </a:solidFill>
                <a:effectLst>
                  <a:outerShdw blurRad="12700" dist="25400" dir="2700000" rotWithShape="0">
                    <a:srgbClr val="454545"/>
                  </a:outerShdw>
                </a:effectLst>
                <a:latin typeface="Calisto MT"/>
                <a:ea typeface="Calisto MT"/>
                <a:cs typeface="Calisto MT"/>
                <a:sym typeface="Calisto MT"/>
              </a:defRPr>
            </a:pPr>
            <a:r>
              <a:t>You really didn’t want it bad enough!</a:t>
            </a:r>
          </a:p>
          <a:p>
            <a:pPr marL="1200150" lvl="1" indent="-742950" defTabSz="914400">
              <a:buSzPct val="100000"/>
              <a:buAutoNum type="alphaUcPeriod"/>
              <a:defRPr sz="3200" b="1">
                <a:solidFill>
                  <a:srgbClr val="FFFFFF"/>
                </a:solidFill>
                <a:effectLst>
                  <a:outerShdw blurRad="12700" dist="25400" dir="2700000" rotWithShape="0">
                    <a:srgbClr val="454545"/>
                  </a:outerShdw>
                </a:effectLst>
                <a:latin typeface="Calisto MT"/>
                <a:ea typeface="Calisto MT"/>
                <a:cs typeface="Calisto MT"/>
                <a:sym typeface="Calisto MT"/>
              </a:defRPr>
            </a:pPr>
            <a:r>
              <a:t>You were attempting to negotiate the price!</a:t>
            </a:r>
          </a:p>
          <a:p>
            <a:pPr marL="1200150" lvl="1" indent="-742950" defTabSz="914400">
              <a:buSzPct val="100000"/>
              <a:buAutoNum type="alphaUcPeriod"/>
              <a:defRPr sz="3200" b="1">
                <a:solidFill>
                  <a:srgbClr val="FFFFFF"/>
                </a:solidFill>
                <a:effectLst>
                  <a:outerShdw blurRad="12700" dist="25400" dir="2700000" rotWithShape="0">
                    <a:srgbClr val="454545"/>
                  </a:outerShdw>
                </a:effectLst>
                <a:latin typeface="Calisto MT"/>
                <a:ea typeface="Calisto MT"/>
                <a:cs typeface="Calisto MT"/>
                <a:sym typeface="Calisto MT"/>
              </a:defRPr>
            </a:pPr>
            <a:r>
              <a:t>The desire to eliminate pain isn’t strong enough!</a:t>
            </a:r>
          </a:p>
          <a:p>
            <a:pPr marL="1200150" lvl="1" indent="-742950" defTabSz="914400">
              <a:buSzPct val="100000"/>
              <a:buAutoNum type="alphaUcPeriod"/>
              <a:defRPr sz="3200" b="1">
                <a:solidFill>
                  <a:srgbClr val="FFFFFF"/>
                </a:solidFill>
                <a:effectLst>
                  <a:outerShdw blurRad="12700" dist="25400" dir="2700000" rotWithShape="0">
                    <a:srgbClr val="454545"/>
                  </a:outerShdw>
                </a:effectLst>
                <a:latin typeface="Calisto MT"/>
                <a:ea typeface="Calisto MT"/>
                <a:cs typeface="Calisto MT"/>
                <a:sym typeface="Calisto MT"/>
              </a:defRPr>
            </a:pPr>
            <a:r>
              <a:t>The desire to experience pleasure isn’t strong enough!</a:t>
            </a:r>
          </a:p>
          <a:p>
            <a:pPr marL="1200150" lvl="1" indent="-742950" defTabSz="914400">
              <a:buSzPct val="100000"/>
              <a:buAutoNum type="alphaUcPeriod"/>
              <a:defRPr sz="3200" b="1">
                <a:solidFill>
                  <a:srgbClr val="FFFFFF"/>
                </a:solidFill>
                <a:effectLst>
                  <a:outerShdw blurRad="12700" dist="25400" dir="2700000" rotWithShape="0">
                    <a:srgbClr val="454545"/>
                  </a:outerShdw>
                </a:effectLst>
                <a:latin typeface="Calisto MT"/>
                <a:ea typeface="Calisto MT"/>
                <a:cs typeface="Calisto MT"/>
                <a:sym typeface="Calisto MT"/>
              </a:defRPr>
            </a:pPr>
            <a:r>
              <a:t>No one or Nothing is that important to you!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1" build="p" bldLvl="5" animBg="1" advAuto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8" name="A small house in a pool of water&#10;&#10;Description generated with very high confidence.jpg" descr="A small house in a pool of water&#10;&#10;Description generated with very high confidence"/>
          <p:cNvPicPr>
            <a:picLocks noChangeAspect="1"/>
          </p:cNvPicPr>
          <p:nvPr/>
        </p:nvPicPr>
        <p:blipFill>
          <a:blip r:embed="rId2">
            <a:extLst/>
          </a:blip>
          <a:srcRect t="1971" b="13757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0" name="A large pool of water&#10;&#10;Description generated with very high confidence.jpg" descr="A large pool of water&#10;&#10;Description generated with very high confidence"/>
          <p:cNvPicPr>
            <a:picLocks noChangeAspect="1"/>
          </p:cNvPicPr>
          <p:nvPr/>
        </p:nvPicPr>
        <p:blipFill>
          <a:blip r:embed="rId2">
            <a:extLst/>
          </a:blip>
          <a:srcRect t="529" b="15200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2" name="A river running through a fence&#10;&#10;Description generated with very high confidence.jpg" descr="A river running through a fence&#10;&#10;Description generated with very high confidence"/>
          <p:cNvPicPr>
            <a:picLocks noChangeAspect="1"/>
          </p:cNvPicPr>
          <p:nvPr/>
        </p:nvPicPr>
        <p:blipFill>
          <a:blip r:embed="rId2">
            <a:extLst/>
          </a:blip>
          <a:srcRect t="13130" b="2600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Shape 474"/>
          <p:cNvSpPr>
            <a:spLocks noGrp="1"/>
          </p:cNvSpPr>
          <p:nvPr>
            <p:ph type="title" idx="4294967295"/>
          </p:nvPr>
        </p:nvSpPr>
        <p:spPr>
          <a:xfrm>
            <a:off x="2428875" y="311150"/>
            <a:ext cx="9359900" cy="129381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MY FAMILY &amp; PATTI’S TEAM</a:t>
            </a:r>
          </a:p>
        </p:txBody>
      </p:sp>
      <p:pic>
        <p:nvPicPr>
          <p:cNvPr id="475" name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43112" y="1422400"/>
            <a:ext cx="3829051" cy="5110163"/>
          </a:xfrm>
          <a:prstGeom prst="rect">
            <a:avLst/>
          </a:prstGeom>
          <a:ln w="12700">
            <a:miter lim="400000"/>
          </a:ln>
        </p:spPr>
      </p:pic>
      <p:pic>
        <p:nvPicPr>
          <p:cNvPr id="476" name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413500" y="1420812"/>
            <a:ext cx="3830638" cy="51117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8" name="image.png" descr="https://chop-v3-media.s3.amazonaws.com/medias/images/000/036/252/original/HPC_Logo.png?144280009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8750" y="231775"/>
            <a:ext cx="5473700" cy="1603375"/>
          </a:xfrm>
          <a:prstGeom prst="rect">
            <a:avLst/>
          </a:prstGeom>
          <a:ln w="12700">
            <a:miter lim="400000"/>
          </a:ln>
        </p:spPr>
      </p:pic>
      <p:pic>
        <p:nvPicPr>
          <p:cNvPr id="479" name="image.png"/>
          <p:cNvPicPr>
            <a:picLocks noChangeAspect="1"/>
          </p:cNvPicPr>
          <p:nvPr/>
        </p:nvPicPr>
        <p:blipFill>
          <a:blip r:embed="rId3">
            <a:extLst/>
          </a:blip>
          <a:srcRect b="25155"/>
          <a:stretch>
            <a:fillRect/>
          </a:stretch>
        </p:blipFill>
        <p:spPr>
          <a:xfrm>
            <a:off x="6015037" y="142874"/>
            <a:ext cx="6019801" cy="3086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80" name="image.png"/>
          <p:cNvPicPr>
            <a:picLocks noChangeAspect="1"/>
          </p:cNvPicPr>
          <p:nvPr/>
        </p:nvPicPr>
        <p:blipFill>
          <a:blip r:embed="rId4">
            <a:extLst/>
          </a:blip>
          <a:srcRect t="16543"/>
          <a:stretch>
            <a:fillRect/>
          </a:stretch>
        </p:blipFill>
        <p:spPr>
          <a:xfrm>
            <a:off x="6015037" y="3400425"/>
            <a:ext cx="6015038" cy="3343275"/>
          </a:xfrm>
          <a:prstGeom prst="rect">
            <a:avLst/>
          </a:prstGeom>
          <a:ln w="12700">
            <a:miter lim="400000"/>
          </a:ln>
        </p:spPr>
      </p:pic>
      <p:pic>
        <p:nvPicPr>
          <p:cNvPr id="481" name="image.png"/>
          <p:cNvPicPr>
            <a:picLocks noChangeAspect="1"/>
          </p:cNvPicPr>
          <p:nvPr/>
        </p:nvPicPr>
        <p:blipFill>
          <a:blip r:embed="rId5">
            <a:extLst/>
          </a:blip>
          <a:srcRect r="3097"/>
          <a:stretch>
            <a:fillRect/>
          </a:stretch>
        </p:blipFill>
        <p:spPr>
          <a:xfrm>
            <a:off x="204787" y="2227262"/>
            <a:ext cx="5672139" cy="45164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3" name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56312" y="2144712"/>
            <a:ext cx="6135688" cy="4541838"/>
          </a:xfrm>
          <a:prstGeom prst="rect">
            <a:avLst/>
          </a:prstGeom>
          <a:ln w="12700">
            <a:miter lim="400000"/>
          </a:ln>
        </p:spPr>
      </p:pic>
      <p:pic>
        <p:nvPicPr>
          <p:cNvPr id="484" name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0500" y="2144712"/>
            <a:ext cx="5865813" cy="4541838"/>
          </a:xfrm>
          <a:prstGeom prst="rect">
            <a:avLst/>
          </a:prstGeom>
          <a:ln w="12700">
            <a:miter lim="400000"/>
          </a:ln>
        </p:spPr>
      </p:pic>
      <p:pic>
        <p:nvPicPr>
          <p:cNvPr id="485" name="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840037" y="115887"/>
            <a:ext cx="6511926" cy="18700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7" name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85975" y="3084512"/>
            <a:ext cx="8301038" cy="3536951"/>
          </a:xfrm>
          <a:prstGeom prst="rect">
            <a:avLst/>
          </a:prstGeom>
          <a:ln w="12700">
            <a:miter lim="400000"/>
          </a:ln>
        </p:spPr>
      </p:pic>
      <p:pic>
        <p:nvPicPr>
          <p:cNvPr id="488" name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43012" y="157162"/>
            <a:ext cx="5711826" cy="2354263"/>
          </a:xfrm>
          <a:prstGeom prst="rect">
            <a:avLst/>
          </a:prstGeom>
          <a:ln w="12700">
            <a:miter lim="400000"/>
          </a:ln>
        </p:spPr>
      </p:pic>
      <p:pic>
        <p:nvPicPr>
          <p:cNvPr id="489" name="image.png"/>
          <p:cNvPicPr>
            <a:picLocks noChangeAspect="1"/>
          </p:cNvPicPr>
          <p:nvPr/>
        </p:nvPicPr>
        <p:blipFill>
          <a:blip r:embed="rId4">
            <a:extLst/>
          </a:blip>
          <a:srcRect l="1000"/>
          <a:stretch>
            <a:fillRect/>
          </a:stretch>
        </p:blipFill>
        <p:spPr>
          <a:xfrm>
            <a:off x="7229474" y="157162"/>
            <a:ext cx="3581401" cy="2354263"/>
          </a:xfrm>
          <a:prstGeom prst="rect">
            <a:avLst/>
          </a:prstGeom>
          <a:ln w="12700">
            <a:miter lim="400000"/>
          </a:ln>
        </p:spPr>
      </p:pic>
      <p:sp>
        <p:nvSpPr>
          <p:cNvPr id="490" name="Shape 490"/>
          <p:cNvSpPr>
            <a:spLocks noGrp="1"/>
          </p:cNvSpPr>
          <p:nvPr>
            <p:ph type="title" idx="4294967295"/>
          </p:nvPr>
        </p:nvSpPr>
        <p:spPr>
          <a:xfrm>
            <a:off x="1943100" y="2151062"/>
            <a:ext cx="9363075" cy="129381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HARVEY NEWTON</a:t>
            </a:r>
          </a:p>
        </p:txBody>
      </p:sp>
    </p:spTree>
  </p:cSld>
  <p:clrMapOvr>
    <a:masterClrMapping/>
  </p:clrMapOvr>
  <p:transition spd="slow"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Shape 492"/>
          <p:cNvSpPr>
            <a:spLocks noGrp="1"/>
          </p:cNvSpPr>
          <p:nvPr>
            <p:ph type="title" idx="4294967295"/>
          </p:nvPr>
        </p:nvSpPr>
        <p:spPr>
          <a:xfrm>
            <a:off x="2428875" y="163512"/>
            <a:ext cx="9363075" cy="129381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MISSIONARY ROBERT REED &amp; FAMILY</a:t>
            </a:r>
          </a:p>
        </p:txBody>
      </p:sp>
      <p:pic>
        <p:nvPicPr>
          <p:cNvPr id="493" name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82787" y="1238250"/>
            <a:ext cx="8226426" cy="54800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5" name="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2725" y="1235075"/>
            <a:ext cx="3586163" cy="5378450"/>
          </a:xfrm>
          <a:prstGeom prst="rect">
            <a:avLst/>
          </a:prstGeom>
          <a:ln w="12700">
            <a:miter lim="400000"/>
          </a:ln>
        </p:spPr>
      </p:pic>
      <p:pic>
        <p:nvPicPr>
          <p:cNvPr id="496" name="image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962400" y="1235075"/>
            <a:ext cx="3930650" cy="5378450"/>
          </a:xfrm>
          <a:prstGeom prst="rect">
            <a:avLst/>
          </a:prstGeom>
          <a:ln w="12700">
            <a:miter lim="400000"/>
          </a:ln>
        </p:spPr>
      </p:pic>
      <p:pic>
        <p:nvPicPr>
          <p:cNvPr id="497" name="image.jpeg"/>
          <p:cNvPicPr>
            <a:picLocks noChangeAspect="1"/>
          </p:cNvPicPr>
          <p:nvPr/>
        </p:nvPicPr>
        <p:blipFill>
          <a:blip r:embed="rId4">
            <a:extLst/>
          </a:blip>
          <a:srcRect l="20683" r="28074"/>
          <a:stretch>
            <a:fillRect/>
          </a:stretch>
        </p:blipFill>
        <p:spPr>
          <a:xfrm>
            <a:off x="8056562" y="1235075"/>
            <a:ext cx="3910014" cy="5378450"/>
          </a:xfrm>
          <a:prstGeom prst="rect">
            <a:avLst/>
          </a:prstGeom>
          <a:ln w="12700">
            <a:miter lim="400000"/>
          </a:ln>
        </p:spPr>
      </p:pic>
      <p:sp>
        <p:nvSpPr>
          <p:cNvPr id="498" name="Shape 498"/>
          <p:cNvSpPr>
            <a:spLocks noGrp="1"/>
          </p:cNvSpPr>
          <p:nvPr>
            <p:ph type="title" idx="4294967295"/>
          </p:nvPr>
        </p:nvSpPr>
        <p:spPr>
          <a:xfrm>
            <a:off x="2428875" y="163512"/>
            <a:ext cx="9363075" cy="129381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TIM CARPENTER CHILDREN'S MINISTRY</a:t>
            </a:r>
          </a:p>
        </p:txBody>
      </p:sp>
    </p:spTree>
  </p:cSld>
  <p:clrMapOvr>
    <a:masterClrMapping/>
  </p:clrMapOvr>
  <p:transition spd="slow"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Shape 500"/>
          <p:cNvSpPr>
            <a:spLocks noGrp="1"/>
          </p:cNvSpPr>
          <p:nvPr>
            <p:ph type="title" idx="4294967295"/>
          </p:nvPr>
        </p:nvSpPr>
        <p:spPr>
          <a:xfrm>
            <a:off x="2428875" y="163512"/>
            <a:ext cx="9363075" cy="129381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DINO RIZZO PASTORAL MINISTRIES</a:t>
            </a:r>
          </a:p>
        </p:txBody>
      </p:sp>
      <p:pic>
        <p:nvPicPr>
          <p:cNvPr id="501" name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5775" y="1557337"/>
            <a:ext cx="4730750" cy="4730751"/>
          </a:xfrm>
          <a:prstGeom prst="rect">
            <a:avLst/>
          </a:prstGeom>
          <a:ln w="12700">
            <a:miter lim="400000"/>
          </a:ln>
        </p:spPr>
      </p:pic>
      <p:pic>
        <p:nvPicPr>
          <p:cNvPr id="502" name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00687" y="1557337"/>
            <a:ext cx="6307138" cy="47307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00250" y="944562"/>
            <a:ext cx="8002588" cy="41814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1" animBg="1" advAuto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4" name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5762" y="1114425"/>
            <a:ext cx="4086226" cy="5446713"/>
          </a:xfrm>
          <a:prstGeom prst="rect">
            <a:avLst/>
          </a:prstGeom>
          <a:ln w="12700">
            <a:miter lim="400000"/>
          </a:ln>
        </p:spPr>
      </p:pic>
      <p:sp>
        <p:nvSpPr>
          <p:cNvPr id="505" name="Shape 505"/>
          <p:cNvSpPr>
            <a:spLocks noGrp="1"/>
          </p:cNvSpPr>
          <p:nvPr>
            <p:ph type="title" idx="4294967295"/>
          </p:nvPr>
        </p:nvSpPr>
        <p:spPr>
          <a:xfrm>
            <a:off x="2428875" y="163512"/>
            <a:ext cx="9363075" cy="129381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THE COMPETITION</a:t>
            </a:r>
          </a:p>
        </p:txBody>
      </p:sp>
      <p:pic>
        <p:nvPicPr>
          <p:cNvPr id="506" name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767262" y="1808162"/>
            <a:ext cx="7143751" cy="47529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8" name="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050" y="2516187"/>
            <a:ext cx="6115050" cy="4341813"/>
          </a:xfrm>
          <a:prstGeom prst="rect">
            <a:avLst/>
          </a:prstGeom>
          <a:ln w="12700">
            <a:miter lim="400000"/>
          </a:ln>
        </p:spPr>
      </p:pic>
      <p:pic>
        <p:nvPicPr>
          <p:cNvPr id="509" name="image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780087" y="1925637"/>
            <a:ext cx="6407151" cy="3382963"/>
          </a:xfrm>
          <a:prstGeom prst="rect">
            <a:avLst/>
          </a:prstGeom>
          <a:ln w="12700">
            <a:miter lim="400000"/>
          </a:ln>
        </p:spPr>
      </p:pic>
      <p:pic>
        <p:nvPicPr>
          <p:cNvPr id="510" name="image.jpeg"/>
          <p:cNvPicPr>
            <a:picLocks noChangeAspect="1"/>
          </p:cNvPicPr>
          <p:nvPr/>
        </p:nvPicPr>
        <p:blipFill>
          <a:blip r:embed="rId4">
            <a:extLst/>
          </a:blip>
          <a:srcRect t="18698" b="15621"/>
          <a:stretch>
            <a:fillRect/>
          </a:stretch>
        </p:blipFill>
        <p:spPr>
          <a:xfrm>
            <a:off x="0" y="0"/>
            <a:ext cx="5784850" cy="2516188"/>
          </a:xfrm>
          <a:prstGeom prst="rect">
            <a:avLst/>
          </a:prstGeom>
          <a:ln w="12700">
            <a:miter lim="400000"/>
          </a:ln>
        </p:spPr>
      </p:pic>
      <p:pic>
        <p:nvPicPr>
          <p:cNvPr id="511" name="image.jpeg"/>
          <p:cNvPicPr>
            <a:picLocks noChangeAspect="1"/>
          </p:cNvPicPr>
          <p:nvPr/>
        </p:nvPicPr>
        <p:blipFill>
          <a:blip r:embed="rId5">
            <a:extLst/>
          </a:blip>
          <a:srcRect t="29966" b="24578"/>
          <a:stretch>
            <a:fillRect/>
          </a:stretch>
        </p:blipFill>
        <p:spPr>
          <a:xfrm>
            <a:off x="5784850" y="847725"/>
            <a:ext cx="6407150" cy="1928813"/>
          </a:xfrm>
          <a:prstGeom prst="rect">
            <a:avLst/>
          </a:prstGeom>
          <a:ln w="12700">
            <a:miter lim="400000"/>
          </a:ln>
        </p:spPr>
      </p:pic>
      <p:pic>
        <p:nvPicPr>
          <p:cNvPr id="512" name="image.jpeg"/>
          <p:cNvPicPr>
            <a:picLocks noChangeAspect="1"/>
          </p:cNvPicPr>
          <p:nvPr/>
        </p:nvPicPr>
        <p:blipFill>
          <a:blip r:embed="rId6">
            <a:extLst/>
          </a:blip>
          <a:srcRect t="9840" b="43170"/>
          <a:stretch>
            <a:fillRect/>
          </a:stretch>
        </p:blipFill>
        <p:spPr>
          <a:xfrm>
            <a:off x="5780087" y="4757737"/>
            <a:ext cx="6411913" cy="2100263"/>
          </a:xfrm>
          <a:prstGeom prst="rect">
            <a:avLst/>
          </a:prstGeom>
          <a:ln w="12700">
            <a:miter lim="400000"/>
          </a:ln>
        </p:spPr>
      </p:pic>
      <p:sp>
        <p:nvSpPr>
          <p:cNvPr id="513" name="Shape 513"/>
          <p:cNvSpPr>
            <a:spLocks noGrp="1"/>
          </p:cNvSpPr>
          <p:nvPr>
            <p:ph type="title" idx="4294967295"/>
          </p:nvPr>
        </p:nvSpPr>
        <p:spPr>
          <a:xfrm>
            <a:off x="1228725" y="-193675"/>
            <a:ext cx="9363075" cy="129381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THE TEAM</a:t>
            </a:r>
          </a:p>
        </p:txBody>
      </p:sp>
    </p:spTree>
  </p:cSld>
  <p:clrMapOvr>
    <a:masterClrMapping/>
  </p:clrMapOvr>
  <p:transition spd="slow"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Shape 515"/>
          <p:cNvSpPr>
            <a:spLocks noGrp="1"/>
          </p:cNvSpPr>
          <p:nvPr>
            <p:ph type="title" idx="4294967295"/>
          </p:nvPr>
        </p:nvSpPr>
        <p:spPr>
          <a:xfrm>
            <a:off x="2428875" y="163512"/>
            <a:ext cx="9363075" cy="129381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THE COMPANY</a:t>
            </a:r>
          </a:p>
        </p:txBody>
      </p:sp>
      <p:pic>
        <p:nvPicPr>
          <p:cNvPr id="516" name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6477000" cy="3333750"/>
          </a:xfrm>
          <a:prstGeom prst="rect">
            <a:avLst/>
          </a:prstGeom>
          <a:ln w="12700">
            <a:miter lim="400000"/>
          </a:ln>
        </p:spPr>
      </p:pic>
      <p:pic>
        <p:nvPicPr>
          <p:cNvPr id="517" name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2622550"/>
            <a:ext cx="5715000" cy="4235450"/>
          </a:xfrm>
          <a:prstGeom prst="rect">
            <a:avLst/>
          </a:prstGeom>
          <a:ln w="12700">
            <a:miter lim="400000"/>
          </a:ln>
        </p:spPr>
      </p:pic>
      <p:pic>
        <p:nvPicPr>
          <p:cNvPr id="518" name="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715000" y="2622550"/>
            <a:ext cx="6477000" cy="42354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Shape 520"/>
          <p:cNvSpPr>
            <a:spLocks noGrp="1"/>
          </p:cNvSpPr>
          <p:nvPr>
            <p:ph type="title" idx="4294967295"/>
          </p:nvPr>
        </p:nvSpPr>
        <p:spPr>
          <a:xfrm>
            <a:off x="2700337" y="763587"/>
            <a:ext cx="8805864" cy="129381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REMEMBER WHY YOU’RE RUNNING!</a:t>
            </a:r>
          </a:p>
        </p:txBody>
      </p:sp>
      <p:pic>
        <p:nvPicPr>
          <p:cNvPr id="521" name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29012" y="2235200"/>
            <a:ext cx="5680076" cy="42656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Shape 523"/>
          <p:cNvSpPr>
            <a:spLocks noGrp="1"/>
          </p:cNvSpPr>
          <p:nvPr>
            <p:ph type="title" idx="4294967295"/>
          </p:nvPr>
        </p:nvSpPr>
        <p:spPr>
          <a:xfrm>
            <a:off x="2700337" y="763587"/>
            <a:ext cx="8805864" cy="129381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REMEMBER WHY YOU’RE RUNNING!</a:t>
            </a:r>
          </a:p>
        </p:txBody>
      </p:sp>
      <p:pic>
        <p:nvPicPr>
          <p:cNvPr id="524" name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29012" y="2235200"/>
            <a:ext cx="5680076" cy="4265613"/>
          </a:xfrm>
          <a:prstGeom prst="rect">
            <a:avLst/>
          </a:prstGeom>
          <a:ln w="12700">
            <a:miter lim="400000"/>
          </a:ln>
        </p:spPr>
      </p:pic>
      <p:sp>
        <p:nvSpPr>
          <p:cNvPr id="525" name="Shape 525"/>
          <p:cNvSpPr/>
          <p:nvPr/>
        </p:nvSpPr>
        <p:spPr>
          <a:xfrm rot="19749364">
            <a:off x="1579715" y="3524262"/>
            <a:ext cx="9544051" cy="8564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defTabSz="914400">
              <a:defRPr sz="5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DON’T BE A WARTHOG</a:t>
            </a:r>
          </a:p>
        </p:txBody>
      </p:sp>
    </p:spTree>
  </p:cSld>
  <p:clrMapOvr>
    <a:masterClrMapping/>
  </p:clrMapOvr>
  <p:transition spd="slow"/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Shape 527"/>
          <p:cNvSpPr>
            <a:spLocks noGrp="1"/>
          </p:cNvSpPr>
          <p:nvPr>
            <p:ph type="title" idx="4294967295"/>
          </p:nvPr>
        </p:nvSpPr>
        <p:spPr>
          <a:xfrm>
            <a:off x="1371600" y="1803400"/>
            <a:ext cx="9448800" cy="23114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6600"/>
            </a:lvl1pPr>
          </a:lstStyle>
          <a:p>
            <a:r>
              <a:t>REMEMBER WHY YOU’RE RUNNING</a:t>
            </a:r>
          </a:p>
        </p:txBody>
      </p:sp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/>
        </p:nvSpPr>
        <p:spPr>
          <a:xfrm>
            <a:off x="5557837" y="225742"/>
            <a:ext cx="6634163" cy="662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 defTabSz="914400">
              <a:defRPr sz="3700" b="1">
                <a:solidFill>
                  <a:srgbClr val="FFFFFF"/>
                </a:solidFill>
              </a:defRPr>
            </a:lvl1pPr>
          </a:lstStyle>
          <a:p>
            <a:r>
              <a:t>Goals Demand Change</a:t>
            </a:r>
          </a:p>
        </p:txBody>
      </p:sp>
      <p:pic>
        <p:nvPicPr>
          <p:cNvPr id="127" name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04987" y="1371600"/>
            <a:ext cx="8863013" cy="5486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78562" y="4870450"/>
            <a:ext cx="4968876" cy="17319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Vapor Trail">
  <a:themeElements>
    <a:clrScheme name="Vapor Trai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1D17D"/>
      </a:accent1>
      <a:accent2>
        <a:srgbClr val="84C72A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Vapor Trail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entury Gothic"/>
            <a:ea typeface="Century Gothic"/>
            <a:cs typeface="Century Gothic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entury Gothic"/>
            <a:ea typeface="Century Gothic"/>
            <a:cs typeface="Century Gothic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Vapor Trail">
  <a:themeElements>
    <a:clrScheme name="Vapor Trai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1D17D"/>
      </a:accent1>
      <a:accent2>
        <a:srgbClr val="84C72A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Vapor Trail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entury Gothic"/>
            <a:ea typeface="Century Gothic"/>
            <a:cs typeface="Century Gothic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entury Gothic"/>
            <a:ea typeface="Century Gothic"/>
            <a:cs typeface="Century Gothic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328</Words>
  <Application>Microsoft Office PowerPoint</Application>
  <PresentationFormat>Widescreen</PresentationFormat>
  <Paragraphs>115</Paragraphs>
  <Slides>85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85</vt:i4>
      </vt:variant>
    </vt:vector>
  </HeadingPairs>
  <TitlesOfParts>
    <vt:vector size="91" baseType="lpstr">
      <vt:lpstr>Arial</vt:lpstr>
      <vt:lpstr>Arial Black</vt:lpstr>
      <vt:lpstr>Calibri</vt:lpstr>
      <vt:lpstr>Calisto MT</vt:lpstr>
      <vt:lpstr>Century Gothic</vt:lpstr>
      <vt:lpstr>Vapor Trail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FIND THE ARROW</vt:lpstr>
      <vt:lpstr>FIND THE OLD LADY AND YOUNG LADY</vt:lpstr>
      <vt:lpstr>HOW MANY “F’S” ARE IN THE FOLLOWING SENTENCE?</vt:lpstr>
      <vt:lpstr>CANDY BARS</vt:lpstr>
      <vt:lpstr>REMEMBER WHY YOU’RE RUNNING</vt:lpstr>
      <vt:lpstr>REMEMBER WHY YOU’RE RUNNING!</vt:lpstr>
      <vt:lpstr>REMEMBER WHY YOU’RE RUNNING!</vt:lpstr>
      <vt:lpstr>REMEMBER WHY YOU’RE RUNNING!</vt:lpstr>
      <vt:lpstr>REMEMBER WHY YOU’RE RUNNING!</vt:lpstr>
      <vt:lpstr>REMEMBER WHY YOU’RE RUNNING!</vt:lpstr>
      <vt:lpstr>REMEMBER WHY YOU’RE RUNNING!</vt:lpstr>
      <vt:lpstr>REMEMBER WHY YOU’RE RUNNING!</vt:lpstr>
      <vt:lpstr>THE FAMILY</vt:lpstr>
      <vt:lpstr>THE FAMILY</vt:lpstr>
      <vt:lpstr>THE FAMILY</vt:lpstr>
      <vt:lpstr>THE FAMILY</vt:lpstr>
      <vt:lpstr>THE FAMILY</vt:lpstr>
      <vt:lpstr>THE FAMILY</vt:lpstr>
      <vt:lpstr>THE FAMILY</vt:lpstr>
      <vt:lpstr>THE FAMILY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MY FAMILY &amp; PATTI’S TEAM</vt:lpstr>
      <vt:lpstr>PowerPoint Presentation</vt:lpstr>
      <vt:lpstr>PowerPoint Presentation</vt:lpstr>
      <vt:lpstr>HARVEY NEWTON</vt:lpstr>
      <vt:lpstr>MISSIONARY ROBERT REED &amp; FAMILY</vt:lpstr>
      <vt:lpstr>TIM CARPENTER CHILDREN'S MINISTRY</vt:lpstr>
      <vt:lpstr>DINO RIZZO PASTORAL MINISTRIES</vt:lpstr>
      <vt:lpstr>THE COMPETITION</vt:lpstr>
      <vt:lpstr>THE TEAM</vt:lpstr>
      <vt:lpstr>THE COMPANY</vt:lpstr>
      <vt:lpstr>REMEMBER WHY YOU’RE RUNNING!</vt:lpstr>
      <vt:lpstr>REMEMBER WHY YOU’RE RUNNING!</vt:lpstr>
      <vt:lpstr>REMEMBER WHY YOU’RE RUNNING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Akhilesh Kumar</dc:creator>
  <cp:lastModifiedBy>Akhilesh Kumar</cp:lastModifiedBy>
  <cp:revision>3</cp:revision>
  <dcterms:modified xsi:type="dcterms:W3CDTF">2018-09-22T00:31:39Z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6304288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S8.2.2</vt:lpwstr>
  </property>
</Properties>
</file>